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1"/>
  </p:notesMasterIdLst>
  <p:sldIdLst>
    <p:sldId id="256" r:id="rId2"/>
    <p:sldId id="258" r:id="rId3"/>
    <p:sldId id="305" r:id="rId4"/>
    <p:sldId id="309" r:id="rId5"/>
    <p:sldId id="297" r:id="rId6"/>
    <p:sldId id="298" r:id="rId7"/>
    <p:sldId id="306" r:id="rId8"/>
    <p:sldId id="307" r:id="rId9"/>
    <p:sldId id="262" r:id="rId10"/>
    <p:sldId id="308" r:id="rId11"/>
    <p:sldId id="317" r:id="rId12"/>
    <p:sldId id="318" r:id="rId13"/>
    <p:sldId id="321" r:id="rId14"/>
    <p:sldId id="319" r:id="rId15"/>
    <p:sldId id="312" r:id="rId16"/>
    <p:sldId id="310" r:id="rId17"/>
    <p:sldId id="270" r:id="rId18"/>
    <p:sldId id="315" r:id="rId19"/>
    <p:sldId id="316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  <p:bold r:id="rId23"/>
    </p:embeddedFont>
    <p:embeddedFont>
      <p:font typeface="Bebas Neue" panose="020B0606020202050201" pitchFamily="34" charset="0"/>
      <p:regular r:id="rId24"/>
    </p:embeddedFont>
    <p:embeddedFont>
      <p:font typeface="Cambria Math" panose="02040503050406030204" pitchFamily="18" charset="0"/>
      <p:regular r:id="rId25"/>
    </p:embeddedFont>
    <p:embeddedFont>
      <p:font typeface="Epilogue" panose="020B0604020202020204" charset="0"/>
      <p:regular r:id="rId26"/>
      <p:bold r:id="rId27"/>
      <p:italic r:id="rId28"/>
      <p:boldItalic r:id="rId29"/>
    </p:embeddedFont>
    <p:embeddedFont>
      <p:font typeface="Krona One" panose="020B0604020202020204" charset="0"/>
      <p:regular r:id="rId30"/>
    </p:embeddedFont>
    <p:embeddedFont>
      <p:font typeface="Neue Haas Grotesk Text Pro" panose="020B0504020202020204" pitchFamily="34" charset="0"/>
      <p:regular r:id="rId31"/>
      <p:bold r:id="rId32"/>
      <p:italic r:id="rId33"/>
      <p:boldItalic r:id="rId34"/>
    </p:embeddedFont>
    <p:embeddedFont>
      <p:font typeface="PT Sans" panose="020B05030202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B5BE"/>
    <a:srgbClr val="000000"/>
    <a:srgbClr val="F13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E62FF1-3A16-4761-A51F-8EF4B82B2C41}">
  <a:tblStyle styleId="{AFE62FF1-3A16-4761-A51F-8EF4B82B2C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9AFC24-7C02-416A-8203-0DA797890A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2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0ed070a5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0ed070a5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986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318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23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4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43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490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761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905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25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35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088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22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8a6d08dc1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8a6d08dc1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29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8a6d08dc1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8a6d08dc1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96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8a6d08dc1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8a6d08dc1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164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19250" y="3876951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6437362" y="-258810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720650" y="3938775"/>
            <a:ext cx="883200" cy="88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01950" y="-62652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397263" y="-200875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40975" y="1324222"/>
            <a:ext cx="46785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40975" y="3011475"/>
            <a:ext cx="46785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6228000" y="4112226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6460862" y="-228085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-1011263" y="403570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grpSp>
        <p:nvGrpSpPr>
          <p:cNvPr id="139" name="Google Shape;139;p16"/>
          <p:cNvGrpSpPr/>
          <p:nvPr/>
        </p:nvGrpSpPr>
        <p:grpSpPr>
          <a:xfrm>
            <a:off x="8016700" y="212284"/>
            <a:ext cx="1065751" cy="1288988"/>
            <a:chOff x="8016700" y="212284"/>
            <a:chExt cx="1065751" cy="1288988"/>
          </a:xfrm>
        </p:grpSpPr>
        <p:grpSp>
          <p:nvGrpSpPr>
            <p:cNvPr id="140" name="Google Shape;140;p16"/>
            <p:cNvGrpSpPr/>
            <p:nvPr/>
          </p:nvGrpSpPr>
          <p:grpSpPr>
            <a:xfrm>
              <a:off x="8640686" y="915031"/>
              <a:ext cx="102691" cy="102691"/>
              <a:chOff x="6232675" y="1256675"/>
              <a:chExt cx="261300" cy="261300"/>
            </a:xfrm>
          </p:grpSpPr>
          <p:cxnSp>
            <p:nvCxnSpPr>
              <p:cNvPr id="141" name="Google Shape;141;p16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6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43" name="Google Shape;14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45290">
              <a:off x="8046078" y="274765"/>
              <a:ext cx="258743" cy="20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818395">
              <a:off x="8567975" y="1328775"/>
              <a:ext cx="510345" cy="10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6"/>
          <p:cNvSpPr/>
          <p:nvPr/>
        </p:nvSpPr>
        <p:spPr>
          <a:xfrm>
            <a:off x="7872200" y="3991675"/>
            <a:ext cx="883200" cy="88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-1171275" y="-7472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894425" y="2440600"/>
            <a:ext cx="2292300" cy="16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2"/>
          </p:nvPr>
        </p:nvSpPr>
        <p:spPr>
          <a:xfrm>
            <a:off x="3425852" y="2440600"/>
            <a:ext cx="2292300" cy="16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3"/>
          </p:nvPr>
        </p:nvSpPr>
        <p:spPr>
          <a:xfrm>
            <a:off x="5957278" y="2440600"/>
            <a:ext cx="2292300" cy="16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4"/>
          </p:nvPr>
        </p:nvSpPr>
        <p:spPr>
          <a:xfrm>
            <a:off x="894420" y="2029630"/>
            <a:ext cx="2292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5"/>
          </p:nvPr>
        </p:nvSpPr>
        <p:spPr>
          <a:xfrm>
            <a:off x="3425848" y="2029630"/>
            <a:ext cx="2292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6"/>
          </p:nvPr>
        </p:nvSpPr>
        <p:spPr>
          <a:xfrm>
            <a:off x="5957280" y="2029630"/>
            <a:ext cx="22923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4">
            <a:alphaModFix/>
          </a:blip>
          <a:srcRect l="19277" t="15668" r="7591" b="14785"/>
          <a:stretch/>
        </p:blipFill>
        <p:spPr>
          <a:xfrm rot="4917115">
            <a:off x="7106075" y="211025"/>
            <a:ext cx="296445" cy="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/>
          <p:nvPr/>
        </p:nvSpPr>
        <p:spPr>
          <a:xfrm>
            <a:off x="7422025" y="-1386074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-1467588" y="366970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6756175" y="-1006200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-1073275" y="323012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1"/>
          </p:nvPr>
        </p:nvSpPr>
        <p:spPr>
          <a:xfrm>
            <a:off x="1698750" y="1697925"/>
            <a:ext cx="27471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2"/>
          </p:nvPr>
        </p:nvSpPr>
        <p:spPr>
          <a:xfrm>
            <a:off x="5236652" y="1697925"/>
            <a:ext cx="27471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3"/>
          </p:nvPr>
        </p:nvSpPr>
        <p:spPr>
          <a:xfrm>
            <a:off x="1698750" y="3358500"/>
            <a:ext cx="27471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4"/>
          </p:nvPr>
        </p:nvSpPr>
        <p:spPr>
          <a:xfrm>
            <a:off x="5236652" y="3358500"/>
            <a:ext cx="27471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5"/>
          </p:nvPr>
        </p:nvSpPr>
        <p:spPr>
          <a:xfrm>
            <a:off x="1698750" y="1183750"/>
            <a:ext cx="274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6"/>
          </p:nvPr>
        </p:nvSpPr>
        <p:spPr>
          <a:xfrm>
            <a:off x="1698750" y="2844400"/>
            <a:ext cx="274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7"/>
          </p:nvPr>
        </p:nvSpPr>
        <p:spPr>
          <a:xfrm>
            <a:off x="5236625" y="1183750"/>
            <a:ext cx="274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8"/>
          </p:nvPr>
        </p:nvSpPr>
        <p:spPr>
          <a:xfrm>
            <a:off x="5236625" y="2844400"/>
            <a:ext cx="274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>
            <a:off x="7298228" y="3785796"/>
            <a:ext cx="1572774" cy="1260951"/>
            <a:chOff x="7298228" y="3785796"/>
            <a:chExt cx="1572774" cy="1260951"/>
          </a:xfrm>
        </p:grpSpPr>
        <p:grpSp>
          <p:nvGrpSpPr>
            <p:cNvPr id="170" name="Google Shape;170;p17"/>
            <p:cNvGrpSpPr/>
            <p:nvPr/>
          </p:nvGrpSpPr>
          <p:grpSpPr>
            <a:xfrm>
              <a:off x="8558233" y="4238526"/>
              <a:ext cx="206845" cy="206845"/>
              <a:chOff x="6232675" y="1256675"/>
              <a:chExt cx="261300" cy="261300"/>
            </a:xfrm>
          </p:grpSpPr>
          <p:cxnSp>
            <p:nvCxnSpPr>
              <p:cNvPr id="171" name="Google Shape;171;p17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17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73" name="Google Shape;173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818395">
              <a:off x="8356525" y="4802325"/>
              <a:ext cx="510345" cy="10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7"/>
            <p:cNvPicPr preferRelativeResize="0"/>
            <p:nvPr/>
          </p:nvPicPr>
          <p:blipFill rotWithShape="1">
            <a:blip r:embed="rId3">
              <a:alphaModFix/>
            </a:blip>
            <a:srcRect l="11607" t="20120" r="14970" b="18386"/>
            <a:stretch/>
          </p:blipFill>
          <p:spPr>
            <a:xfrm>
              <a:off x="8352400" y="3785796"/>
              <a:ext cx="416150" cy="274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7"/>
            <p:cNvPicPr preferRelativeResize="0"/>
            <p:nvPr/>
          </p:nvPicPr>
          <p:blipFill rotWithShape="1">
            <a:blip r:embed="rId4">
              <a:alphaModFix/>
            </a:blip>
            <a:srcRect l="8957" t="8983" r="3903" b="9196"/>
            <a:stretch/>
          </p:blipFill>
          <p:spPr>
            <a:xfrm>
              <a:off x="7298228" y="4724200"/>
              <a:ext cx="296450" cy="3225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/>
          <p:nvPr/>
        </p:nvSpPr>
        <p:spPr>
          <a:xfrm rot="-2955474">
            <a:off x="-3422359" y="-2936057"/>
            <a:ext cx="5457791" cy="4993546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05" name="Google Shape;205;p19"/>
          <p:cNvSpPr/>
          <p:nvPr/>
        </p:nvSpPr>
        <p:spPr>
          <a:xfrm rot="-3202240">
            <a:off x="6611112" y="-2570396"/>
            <a:ext cx="3868922" cy="3539805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-1395663" y="3890850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7169675" y="-281000"/>
            <a:ext cx="883200" cy="88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4902150" y="4823463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19"/>
          <p:cNvPicPr preferRelativeResize="0"/>
          <p:nvPr/>
        </p:nvPicPr>
        <p:blipFill rotWithShape="1">
          <a:blip r:embed="rId2">
            <a:alphaModFix/>
          </a:blip>
          <a:srcRect l="9090" t="18247" r="12748"/>
          <a:stretch/>
        </p:blipFill>
        <p:spPr>
          <a:xfrm>
            <a:off x="5574725" y="3678127"/>
            <a:ext cx="3850798" cy="226572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>
            <a:spLocks noGrp="1"/>
          </p:cNvSpPr>
          <p:nvPr>
            <p:ph type="title" hasCustomPrompt="1"/>
          </p:nvPr>
        </p:nvSpPr>
        <p:spPr>
          <a:xfrm>
            <a:off x="1750625" y="1992244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1"/>
          </p:nvPr>
        </p:nvSpPr>
        <p:spPr>
          <a:xfrm>
            <a:off x="1750625" y="2765303"/>
            <a:ext cx="3492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 idx="2" hasCustomPrompt="1"/>
          </p:nvPr>
        </p:nvSpPr>
        <p:spPr>
          <a:xfrm>
            <a:off x="1750625" y="59777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3"/>
          </p:nvPr>
        </p:nvSpPr>
        <p:spPr>
          <a:xfrm>
            <a:off x="1750625" y="1377203"/>
            <a:ext cx="3492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title" idx="4" hasCustomPrompt="1"/>
          </p:nvPr>
        </p:nvSpPr>
        <p:spPr>
          <a:xfrm>
            <a:off x="1750625" y="338450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5"/>
          </p:nvPr>
        </p:nvSpPr>
        <p:spPr>
          <a:xfrm>
            <a:off x="1750625" y="4153402"/>
            <a:ext cx="3492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/>
          <p:nvPr/>
        </p:nvSpPr>
        <p:spPr>
          <a:xfrm rot="-10023638">
            <a:off x="6742801" y="-2111177"/>
            <a:ext cx="3868872" cy="3539849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18" name="Google Shape;218;p20"/>
          <p:cNvSpPr/>
          <p:nvPr/>
        </p:nvSpPr>
        <p:spPr>
          <a:xfrm rot="1658133">
            <a:off x="-2035323" y="3867157"/>
            <a:ext cx="3868928" cy="3539826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5888550" y="-1074612"/>
            <a:ext cx="1466700" cy="1466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-1189050" y="303077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20"/>
          <p:cNvGrpSpPr/>
          <p:nvPr/>
        </p:nvGrpSpPr>
        <p:grpSpPr>
          <a:xfrm>
            <a:off x="7213692" y="3689664"/>
            <a:ext cx="1758209" cy="1288670"/>
            <a:chOff x="7213692" y="3689664"/>
            <a:chExt cx="1758209" cy="1288670"/>
          </a:xfrm>
        </p:grpSpPr>
        <p:grpSp>
          <p:nvGrpSpPr>
            <p:cNvPr id="223" name="Google Shape;223;p20"/>
            <p:cNvGrpSpPr/>
            <p:nvPr/>
          </p:nvGrpSpPr>
          <p:grpSpPr>
            <a:xfrm>
              <a:off x="7213692" y="4056106"/>
              <a:ext cx="1758209" cy="922228"/>
              <a:chOff x="7213692" y="4056106"/>
              <a:chExt cx="1758209" cy="922228"/>
            </a:xfrm>
          </p:grpSpPr>
          <p:grpSp>
            <p:nvGrpSpPr>
              <p:cNvPr id="224" name="Google Shape;224;p20"/>
              <p:cNvGrpSpPr/>
              <p:nvPr/>
            </p:nvGrpSpPr>
            <p:grpSpPr>
              <a:xfrm>
                <a:off x="8869211" y="4056106"/>
                <a:ext cx="102691" cy="102691"/>
                <a:chOff x="6232675" y="1256675"/>
                <a:chExt cx="261300" cy="261300"/>
              </a:xfrm>
            </p:grpSpPr>
            <p:cxnSp>
              <p:nvCxnSpPr>
                <p:cNvPr id="225" name="Google Shape;225;p20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20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227" name="Google Shape;227;p2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9818395">
                <a:off x="7217825" y="4805838"/>
                <a:ext cx="510345" cy="10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8" name="Google Shape;228;p20"/>
            <p:cNvGrpSpPr/>
            <p:nvPr/>
          </p:nvGrpSpPr>
          <p:grpSpPr>
            <a:xfrm>
              <a:off x="7664858" y="3689664"/>
              <a:ext cx="1005742" cy="1200149"/>
              <a:chOff x="7664858" y="3689664"/>
              <a:chExt cx="1005742" cy="1200149"/>
            </a:xfrm>
          </p:grpSpPr>
          <p:grpSp>
            <p:nvGrpSpPr>
              <p:cNvPr id="229" name="Google Shape;229;p20"/>
              <p:cNvGrpSpPr/>
              <p:nvPr/>
            </p:nvGrpSpPr>
            <p:grpSpPr>
              <a:xfrm>
                <a:off x="7664858" y="4282064"/>
                <a:ext cx="206845" cy="206845"/>
                <a:chOff x="6232675" y="1256675"/>
                <a:chExt cx="261300" cy="261300"/>
              </a:xfrm>
            </p:grpSpPr>
            <p:cxnSp>
              <p:nvCxnSpPr>
                <p:cNvPr id="230" name="Google Shape;230;p20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1" name="Google Shape;231;p20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232" name="Google Shape;232;p20"/>
              <p:cNvPicPr preferRelativeResize="0"/>
              <p:nvPr/>
            </p:nvPicPr>
            <p:blipFill rotWithShape="1">
              <a:blip r:embed="rId3">
                <a:alphaModFix/>
              </a:blip>
              <a:srcRect l="19277" t="15668" r="7591" b="14785"/>
              <a:stretch/>
            </p:blipFill>
            <p:spPr>
              <a:xfrm rot="4509864">
                <a:off x="8243950" y="3730875"/>
                <a:ext cx="296445" cy="27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20"/>
              <p:cNvPicPr preferRelativeResize="0"/>
              <p:nvPr/>
            </p:nvPicPr>
            <p:blipFill rotWithShape="1">
              <a:blip r:embed="rId4">
                <a:alphaModFix/>
              </a:blip>
              <a:srcRect l="7683" t="12593" r="11775" b="7246"/>
              <a:stretch/>
            </p:blipFill>
            <p:spPr>
              <a:xfrm>
                <a:off x="8056000" y="4282087"/>
                <a:ext cx="614600" cy="607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rot="3213484">
            <a:off x="7537690" y="-1312003"/>
            <a:ext cx="3868921" cy="3539849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-7612383">
            <a:off x="-2070885" y="3030631"/>
            <a:ext cx="3868913" cy="3539843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8176137" y="4403775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1275800" y="4691925"/>
            <a:ext cx="883200" cy="88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5434400" y="-118882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7617092" y="202729"/>
            <a:ext cx="1388745" cy="1403168"/>
            <a:chOff x="7617092" y="202729"/>
            <a:chExt cx="1388745" cy="1403168"/>
          </a:xfrm>
        </p:grpSpPr>
        <p:grpSp>
          <p:nvGrpSpPr>
            <p:cNvPr id="242" name="Google Shape;242;p21"/>
            <p:cNvGrpSpPr/>
            <p:nvPr/>
          </p:nvGrpSpPr>
          <p:grpSpPr>
            <a:xfrm>
              <a:off x="7617092" y="202729"/>
              <a:ext cx="1289735" cy="1403168"/>
              <a:chOff x="7617092" y="202729"/>
              <a:chExt cx="1289735" cy="1403168"/>
            </a:xfrm>
          </p:grpSpPr>
          <p:grpSp>
            <p:nvGrpSpPr>
              <p:cNvPr id="243" name="Google Shape;243;p21"/>
              <p:cNvGrpSpPr/>
              <p:nvPr/>
            </p:nvGrpSpPr>
            <p:grpSpPr>
              <a:xfrm>
                <a:off x="8755611" y="261056"/>
                <a:ext cx="102691" cy="102691"/>
                <a:chOff x="6232675" y="1256675"/>
                <a:chExt cx="261300" cy="261300"/>
              </a:xfrm>
            </p:grpSpPr>
            <p:cxnSp>
              <p:nvCxnSpPr>
                <p:cNvPr id="244" name="Google Shape;244;p21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" name="Google Shape;245;p21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246" name="Google Shape;246;p2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9818395">
                <a:off x="7621225" y="272525"/>
                <a:ext cx="510345" cy="10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21"/>
              <p:cNvPicPr preferRelativeResize="0"/>
              <p:nvPr/>
            </p:nvPicPr>
            <p:blipFill rotWithShape="1">
              <a:blip r:embed="rId3">
                <a:alphaModFix/>
              </a:blip>
              <a:srcRect l="8957" t="8983" r="3903" b="9196"/>
              <a:stretch/>
            </p:blipFill>
            <p:spPr>
              <a:xfrm>
                <a:off x="8610378" y="1283350"/>
                <a:ext cx="296450" cy="3225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8" name="Google Shape;248;p21"/>
            <p:cNvPicPr preferRelativeResize="0"/>
            <p:nvPr/>
          </p:nvPicPr>
          <p:blipFill rotWithShape="1">
            <a:blip r:embed="rId4">
              <a:alphaModFix/>
            </a:blip>
            <a:srcRect l="13317" t="12502" r="6842" b="9402"/>
            <a:stretch/>
          </p:blipFill>
          <p:spPr>
            <a:xfrm flipH="1">
              <a:off x="8302813" y="539500"/>
              <a:ext cx="703025" cy="568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/>
          <p:nvPr/>
        </p:nvSpPr>
        <p:spPr>
          <a:xfrm flipH="1">
            <a:off x="4589448" y="3937951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89" name="Google Shape;289;p25"/>
          <p:cNvSpPr/>
          <p:nvPr/>
        </p:nvSpPr>
        <p:spPr>
          <a:xfrm rot="1183476" flipH="1">
            <a:off x="-2049045" y="-1654073"/>
            <a:ext cx="3868901" cy="3539805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90" name="Google Shape;290;p25"/>
          <p:cNvSpPr/>
          <p:nvPr/>
        </p:nvSpPr>
        <p:spPr>
          <a:xfrm flipH="1">
            <a:off x="8384758" y="3215125"/>
            <a:ext cx="1549200" cy="1549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 flipH="1">
            <a:off x="1417708" y="-620275"/>
            <a:ext cx="1065300" cy="1065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5"/>
          <p:cNvGrpSpPr/>
          <p:nvPr/>
        </p:nvGrpSpPr>
        <p:grpSpPr>
          <a:xfrm>
            <a:off x="7323996" y="155150"/>
            <a:ext cx="1791479" cy="1716749"/>
            <a:chOff x="7323996" y="155150"/>
            <a:chExt cx="1791479" cy="1716749"/>
          </a:xfrm>
        </p:grpSpPr>
        <p:grpSp>
          <p:nvGrpSpPr>
            <p:cNvPr id="293" name="Google Shape;293;p25"/>
            <p:cNvGrpSpPr/>
            <p:nvPr/>
          </p:nvGrpSpPr>
          <p:grpSpPr>
            <a:xfrm>
              <a:off x="8642183" y="840451"/>
              <a:ext cx="206845" cy="206845"/>
              <a:chOff x="6232675" y="1256675"/>
              <a:chExt cx="261300" cy="261300"/>
            </a:xfrm>
          </p:grpSpPr>
          <p:cxnSp>
            <p:nvCxnSpPr>
              <p:cNvPr id="294" name="Google Shape;294;p25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25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6" name="Google Shape;296;p25"/>
            <p:cNvGrpSpPr/>
            <p:nvPr/>
          </p:nvGrpSpPr>
          <p:grpSpPr>
            <a:xfrm>
              <a:off x="7780761" y="1145306"/>
              <a:ext cx="102691" cy="102691"/>
              <a:chOff x="6232675" y="1256675"/>
              <a:chExt cx="261300" cy="261300"/>
            </a:xfrm>
          </p:grpSpPr>
          <p:cxnSp>
            <p:nvCxnSpPr>
              <p:cNvPr id="297" name="Google Shape;297;p25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98;p25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299" name="Google Shape;299;p25"/>
            <p:cNvPicPr preferRelativeResize="0"/>
            <p:nvPr/>
          </p:nvPicPr>
          <p:blipFill rotWithShape="1">
            <a:blip r:embed="rId2">
              <a:alphaModFix/>
            </a:blip>
            <a:srcRect l="9736" t="5137" r="12677" b="18863"/>
            <a:stretch/>
          </p:blipFill>
          <p:spPr>
            <a:xfrm rot="1034080">
              <a:off x="7807376" y="1097948"/>
              <a:ext cx="1246798" cy="602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5"/>
            <p:cNvPicPr preferRelativeResize="0"/>
            <p:nvPr/>
          </p:nvPicPr>
          <p:blipFill rotWithShape="1">
            <a:blip r:embed="rId3">
              <a:alphaModFix/>
            </a:blip>
            <a:srcRect l="4916" t="12402" r="6969" b="15113"/>
            <a:stretch/>
          </p:blipFill>
          <p:spPr>
            <a:xfrm>
              <a:off x="8430775" y="155150"/>
              <a:ext cx="353400" cy="38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5"/>
            <p:cNvPicPr preferRelativeResize="0"/>
            <p:nvPr/>
          </p:nvPicPr>
          <p:blipFill rotWithShape="1">
            <a:blip r:embed="rId4">
              <a:alphaModFix/>
            </a:blip>
            <a:srcRect l="13706" t="19573" r="12683" b="12274"/>
            <a:stretch/>
          </p:blipFill>
          <p:spPr>
            <a:xfrm>
              <a:off x="7323996" y="178750"/>
              <a:ext cx="327650" cy="3339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/>
          <p:nvPr/>
        </p:nvSpPr>
        <p:spPr>
          <a:xfrm rot="9155687" flipH="1">
            <a:off x="-1320592" y="3691226"/>
            <a:ext cx="3868893" cy="353982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304" name="Google Shape;304;p26"/>
          <p:cNvSpPr/>
          <p:nvPr/>
        </p:nvSpPr>
        <p:spPr>
          <a:xfrm rot="1004530" flipH="1">
            <a:off x="6871380" y="-1714053"/>
            <a:ext cx="3868915" cy="3539835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305" name="Google Shape;305;p26"/>
          <p:cNvSpPr/>
          <p:nvPr/>
        </p:nvSpPr>
        <p:spPr>
          <a:xfrm flipH="1">
            <a:off x="8584221" y="1734450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 flipH="1">
            <a:off x="-894251" y="3803500"/>
            <a:ext cx="1423500" cy="1423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26"/>
          <p:cNvGrpSpPr/>
          <p:nvPr/>
        </p:nvGrpSpPr>
        <p:grpSpPr>
          <a:xfrm>
            <a:off x="7265299" y="3928025"/>
            <a:ext cx="1685827" cy="1052286"/>
            <a:chOff x="7265299" y="3928025"/>
            <a:chExt cx="1685827" cy="1052286"/>
          </a:xfrm>
        </p:grpSpPr>
        <p:pic>
          <p:nvPicPr>
            <p:cNvPr id="308" name="Google Shape;308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130">
              <a:off x="7299753" y="4714152"/>
              <a:ext cx="258743" cy="20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099996">
              <a:off x="7459725" y="4463900"/>
              <a:ext cx="510345" cy="10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6"/>
            <p:cNvPicPr preferRelativeResize="0"/>
            <p:nvPr/>
          </p:nvPicPr>
          <p:blipFill rotWithShape="1">
            <a:blip r:embed="rId4">
              <a:alphaModFix/>
            </a:blip>
            <a:srcRect l="8957" t="8983" r="3903" b="9196"/>
            <a:stretch/>
          </p:blipFill>
          <p:spPr>
            <a:xfrm>
              <a:off x="8539728" y="3928025"/>
              <a:ext cx="296450" cy="322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26"/>
            <p:cNvPicPr preferRelativeResize="0"/>
            <p:nvPr/>
          </p:nvPicPr>
          <p:blipFill rotWithShape="1">
            <a:blip r:embed="rId5">
              <a:alphaModFix/>
            </a:blip>
            <a:srcRect l="7683" t="12593" r="11775" b="7246"/>
            <a:stretch/>
          </p:blipFill>
          <p:spPr>
            <a:xfrm>
              <a:off x="8123475" y="4327075"/>
              <a:ext cx="614600" cy="607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2" name="Google Shape;312;p26"/>
            <p:cNvGrpSpPr/>
            <p:nvPr/>
          </p:nvGrpSpPr>
          <p:grpSpPr>
            <a:xfrm>
              <a:off x="8180108" y="3928026"/>
              <a:ext cx="206845" cy="206845"/>
              <a:chOff x="6232675" y="1256675"/>
              <a:chExt cx="261300" cy="261300"/>
            </a:xfrm>
          </p:grpSpPr>
          <p:cxnSp>
            <p:nvCxnSpPr>
              <p:cNvPr id="313" name="Google Shape;313;p26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26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5" name="Google Shape;315;p26"/>
            <p:cNvGrpSpPr/>
            <p:nvPr/>
          </p:nvGrpSpPr>
          <p:grpSpPr>
            <a:xfrm>
              <a:off x="8836180" y="4758991"/>
              <a:ext cx="114946" cy="114946"/>
              <a:chOff x="6232675" y="1256675"/>
              <a:chExt cx="261300" cy="261300"/>
            </a:xfrm>
          </p:grpSpPr>
          <p:cxnSp>
            <p:nvCxnSpPr>
              <p:cNvPr id="316" name="Google Shape;316;p26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26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270250" y="635875"/>
            <a:ext cx="6079800" cy="10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93950" y="726475"/>
            <a:ext cx="1476300" cy="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-623200" y="3452451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7250537" y="1993925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208425" y="117942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/>
          <p:nvPr/>
        </p:nvSpPr>
        <p:spPr>
          <a:xfrm rot="-5220722">
            <a:off x="7354300" y="-2551202"/>
            <a:ext cx="3868913" cy="3539819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377175" y="4455300"/>
            <a:ext cx="1775700" cy="1775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569300" y="232513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rot="1552076">
            <a:off x="-1802671" y="3378393"/>
            <a:ext cx="3802175" cy="3478702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grpSp>
        <p:nvGrpSpPr>
          <p:cNvPr id="62" name="Google Shape;62;p6"/>
          <p:cNvGrpSpPr/>
          <p:nvPr/>
        </p:nvGrpSpPr>
        <p:grpSpPr>
          <a:xfrm>
            <a:off x="7364845" y="3889361"/>
            <a:ext cx="1535268" cy="993314"/>
            <a:chOff x="7364845" y="3889361"/>
            <a:chExt cx="1535268" cy="993314"/>
          </a:xfrm>
        </p:grpSpPr>
        <p:grpSp>
          <p:nvGrpSpPr>
            <p:cNvPr id="63" name="Google Shape;63;p6"/>
            <p:cNvGrpSpPr/>
            <p:nvPr/>
          </p:nvGrpSpPr>
          <p:grpSpPr>
            <a:xfrm>
              <a:off x="8479199" y="3889361"/>
              <a:ext cx="420915" cy="918799"/>
              <a:chOff x="8479199" y="3889361"/>
              <a:chExt cx="420915" cy="918799"/>
            </a:xfrm>
          </p:grpSpPr>
          <p:grpSp>
            <p:nvGrpSpPr>
              <p:cNvPr id="64" name="Google Shape;64;p6"/>
              <p:cNvGrpSpPr/>
              <p:nvPr/>
            </p:nvGrpSpPr>
            <p:grpSpPr>
              <a:xfrm>
                <a:off x="8736331" y="4644377"/>
                <a:ext cx="163783" cy="163783"/>
                <a:chOff x="6232675" y="1256675"/>
                <a:chExt cx="261300" cy="261300"/>
              </a:xfrm>
            </p:grpSpPr>
            <p:cxnSp>
              <p:nvCxnSpPr>
                <p:cNvPr id="65" name="Google Shape;65;p6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6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67" name="Google Shape;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-2700130">
                <a:off x="8513653" y="3950877"/>
                <a:ext cx="258743" cy="2046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" name="Google Shape;68;p6"/>
            <p:cNvGrpSpPr/>
            <p:nvPr/>
          </p:nvGrpSpPr>
          <p:grpSpPr>
            <a:xfrm>
              <a:off x="7364845" y="4071975"/>
              <a:ext cx="1261081" cy="810700"/>
              <a:chOff x="7364845" y="4071975"/>
              <a:chExt cx="1261081" cy="810700"/>
            </a:xfrm>
          </p:grpSpPr>
          <p:grpSp>
            <p:nvGrpSpPr>
              <p:cNvPr id="69" name="Google Shape;69;p6"/>
              <p:cNvGrpSpPr/>
              <p:nvPr/>
            </p:nvGrpSpPr>
            <p:grpSpPr>
              <a:xfrm>
                <a:off x="7364845" y="4290689"/>
                <a:ext cx="206845" cy="206845"/>
                <a:chOff x="6232675" y="1256675"/>
                <a:chExt cx="261300" cy="261300"/>
              </a:xfrm>
            </p:grpSpPr>
            <p:cxnSp>
              <p:nvCxnSpPr>
                <p:cNvPr id="70" name="Google Shape;70;p6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" name="Google Shape;71;p6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72" name="Google Shape;72;p6"/>
              <p:cNvPicPr preferRelativeResize="0"/>
              <p:nvPr/>
            </p:nvPicPr>
            <p:blipFill rotWithShape="1">
              <a:blip r:embed="rId3">
                <a:alphaModFix/>
              </a:blip>
              <a:srcRect r="12579"/>
              <a:stretch/>
            </p:blipFill>
            <p:spPr>
              <a:xfrm flipH="1">
                <a:off x="7770675" y="4071975"/>
                <a:ext cx="855251" cy="810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" hasCustomPrompt="1"/>
          </p:nvPr>
        </p:nvSpPr>
        <p:spPr>
          <a:xfrm>
            <a:off x="1538000" y="136557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3" hasCustomPrompt="1"/>
          </p:nvPr>
        </p:nvSpPr>
        <p:spPr>
          <a:xfrm>
            <a:off x="1538000" y="31523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4" hasCustomPrompt="1"/>
          </p:nvPr>
        </p:nvSpPr>
        <p:spPr>
          <a:xfrm>
            <a:off x="3704420" y="136557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5" hasCustomPrompt="1"/>
          </p:nvPr>
        </p:nvSpPr>
        <p:spPr>
          <a:xfrm>
            <a:off x="3704420" y="315232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846200" y="2116475"/>
            <a:ext cx="2118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6"/>
          </p:nvPr>
        </p:nvSpPr>
        <p:spPr>
          <a:xfrm>
            <a:off x="3012620" y="2116475"/>
            <a:ext cx="2118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846200" y="3903225"/>
            <a:ext cx="2118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8"/>
          </p:nvPr>
        </p:nvSpPr>
        <p:spPr>
          <a:xfrm>
            <a:off x="3012620" y="3903225"/>
            <a:ext cx="2118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/>
          <p:nvPr/>
        </p:nvSpPr>
        <p:spPr>
          <a:xfrm flipH="1">
            <a:off x="4629150" y="-3408424"/>
            <a:ext cx="5457760" cy="499355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07" name="Google Shape;107;p13"/>
          <p:cNvSpPr/>
          <p:nvPr/>
        </p:nvSpPr>
        <p:spPr>
          <a:xfrm>
            <a:off x="-1462438" y="3778625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7219250" y="4494375"/>
            <a:ext cx="883200" cy="88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8283975" y="59427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1"/>
          </p:nvPr>
        </p:nvSpPr>
        <p:spPr>
          <a:xfrm>
            <a:off x="713225" y="967425"/>
            <a:ext cx="77040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7828863" y="241325"/>
            <a:ext cx="1174908" cy="1149638"/>
            <a:chOff x="7828863" y="241325"/>
            <a:chExt cx="1174908" cy="1149638"/>
          </a:xfrm>
        </p:grpSpPr>
        <p:grpSp>
          <p:nvGrpSpPr>
            <p:cNvPr id="114" name="Google Shape;114;p14"/>
            <p:cNvGrpSpPr/>
            <p:nvPr/>
          </p:nvGrpSpPr>
          <p:grpSpPr>
            <a:xfrm>
              <a:off x="8756486" y="311793"/>
              <a:ext cx="102691" cy="102691"/>
              <a:chOff x="6232675" y="1256675"/>
              <a:chExt cx="261300" cy="261300"/>
            </a:xfrm>
          </p:grpSpPr>
          <p:cxnSp>
            <p:nvCxnSpPr>
              <p:cNvPr id="115" name="Google Shape;115;p14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14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7" name="Google Shape;117;p14"/>
            <p:cNvPicPr preferRelativeResize="0"/>
            <p:nvPr/>
          </p:nvPicPr>
          <p:blipFill rotWithShape="1">
            <a:blip r:embed="rId2">
              <a:alphaModFix/>
            </a:blip>
            <a:srcRect l="19277" t="15668" r="7591" b="14785"/>
            <a:stretch/>
          </p:blipFill>
          <p:spPr>
            <a:xfrm>
              <a:off x="8707325" y="1116563"/>
              <a:ext cx="296445" cy="27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4"/>
            <p:cNvPicPr preferRelativeResize="0"/>
            <p:nvPr/>
          </p:nvPicPr>
          <p:blipFill rotWithShape="1">
            <a:blip r:embed="rId3">
              <a:alphaModFix/>
            </a:blip>
            <a:srcRect l="5522" t="15896" r="11303" b="28442"/>
            <a:stretch/>
          </p:blipFill>
          <p:spPr>
            <a:xfrm>
              <a:off x="7828863" y="241325"/>
              <a:ext cx="480535" cy="163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14"/>
          <p:cNvSpPr/>
          <p:nvPr/>
        </p:nvSpPr>
        <p:spPr>
          <a:xfrm rot="-2700000">
            <a:off x="5775486" y="3587559"/>
            <a:ext cx="5457729" cy="4993570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-1262288" y="-2316837"/>
            <a:ext cx="3868926" cy="3539831"/>
          </a:xfrm>
          <a:custGeom>
            <a:avLst/>
            <a:gdLst/>
            <a:ahLst/>
            <a:cxnLst/>
            <a:rect l="l" t="t" r="r" b="b"/>
            <a:pathLst>
              <a:path w="25107" h="22971" extrusionOk="0">
                <a:moveTo>
                  <a:pt x="6029" y="1"/>
                </a:moveTo>
                <a:cubicBezTo>
                  <a:pt x="4338" y="1"/>
                  <a:pt x="2979" y="676"/>
                  <a:pt x="2106" y="1643"/>
                </a:cubicBezTo>
                <a:cubicBezTo>
                  <a:pt x="580" y="3337"/>
                  <a:pt x="1" y="6173"/>
                  <a:pt x="2576" y="10368"/>
                </a:cubicBezTo>
                <a:cubicBezTo>
                  <a:pt x="4339" y="13239"/>
                  <a:pt x="4269" y="14957"/>
                  <a:pt x="3934" y="17793"/>
                </a:cubicBezTo>
                <a:cubicBezTo>
                  <a:pt x="3597" y="20624"/>
                  <a:pt x="4165" y="21865"/>
                  <a:pt x="5284" y="22550"/>
                </a:cubicBezTo>
                <a:cubicBezTo>
                  <a:pt x="5735" y="22827"/>
                  <a:pt x="6253" y="22970"/>
                  <a:pt x="6788" y="22970"/>
                </a:cubicBezTo>
                <a:cubicBezTo>
                  <a:pt x="7978" y="22970"/>
                  <a:pt x="9255" y="22259"/>
                  <a:pt x="10087" y="20722"/>
                </a:cubicBezTo>
                <a:cubicBezTo>
                  <a:pt x="11061" y="18911"/>
                  <a:pt x="11691" y="17303"/>
                  <a:pt x="13839" y="17303"/>
                </a:cubicBezTo>
                <a:cubicBezTo>
                  <a:pt x="14341" y="17303"/>
                  <a:pt x="14925" y="17391"/>
                  <a:pt x="15616" y="17584"/>
                </a:cubicBezTo>
                <a:cubicBezTo>
                  <a:pt x="16571" y="17851"/>
                  <a:pt x="17477" y="17980"/>
                  <a:pt x="18320" y="17980"/>
                </a:cubicBezTo>
                <a:cubicBezTo>
                  <a:pt x="20695" y="17980"/>
                  <a:pt x="22564" y="16954"/>
                  <a:pt x="23591" y="15113"/>
                </a:cubicBezTo>
                <a:cubicBezTo>
                  <a:pt x="24984" y="12619"/>
                  <a:pt x="25106" y="8192"/>
                  <a:pt x="22164" y="6325"/>
                </a:cubicBezTo>
                <a:cubicBezTo>
                  <a:pt x="19224" y="4462"/>
                  <a:pt x="16596" y="6173"/>
                  <a:pt x="12118" y="2548"/>
                </a:cubicBezTo>
                <a:cubicBezTo>
                  <a:pt x="9850" y="712"/>
                  <a:pt x="7765" y="1"/>
                  <a:pt x="6029" y="1"/>
                </a:cubicBezTo>
                <a:close/>
              </a:path>
            </a:pathLst>
          </a:custGeom>
          <a:solidFill>
            <a:srgbClr val="00FFFF">
              <a:alpha val="12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FE2EF"/>
              </a:solidFill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-1176750" y="559875"/>
            <a:ext cx="1674600" cy="1674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/>
          <p:nvPr/>
        </p:nvSpPr>
        <p:spPr>
          <a:xfrm>
            <a:off x="5299075" y="4604000"/>
            <a:ext cx="1318800" cy="13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14"/>
          <p:cNvGrpSpPr/>
          <p:nvPr/>
        </p:nvGrpSpPr>
        <p:grpSpPr>
          <a:xfrm>
            <a:off x="8114958" y="539512"/>
            <a:ext cx="821442" cy="874159"/>
            <a:chOff x="8076083" y="508837"/>
            <a:chExt cx="821442" cy="874159"/>
          </a:xfrm>
        </p:grpSpPr>
        <p:grpSp>
          <p:nvGrpSpPr>
            <p:cNvPr id="124" name="Google Shape;124;p14"/>
            <p:cNvGrpSpPr/>
            <p:nvPr/>
          </p:nvGrpSpPr>
          <p:grpSpPr>
            <a:xfrm>
              <a:off x="8076083" y="1176151"/>
              <a:ext cx="206845" cy="206845"/>
              <a:chOff x="6232675" y="1256675"/>
              <a:chExt cx="261300" cy="261300"/>
            </a:xfrm>
          </p:grpSpPr>
          <p:cxnSp>
            <p:nvCxnSpPr>
              <p:cNvPr id="125" name="Google Shape;125;p14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14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27" name="Google Shape;127;p14"/>
            <p:cNvPicPr preferRelativeResize="0"/>
            <p:nvPr/>
          </p:nvPicPr>
          <p:blipFill rotWithShape="1">
            <a:blip r:embed="rId4">
              <a:alphaModFix/>
            </a:blip>
            <a:srcRect l="7683" t="12593" r="11775" b="7246"/>
            <a:stretch/>
          </p:blipFill>
          <p:spPr>
            <a:xfrm>
              <a:off x="8282925" y="508837"/>
              <a:ext cx="614600" cy="607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ona One"/>
              <a:buNone/>
              <a:defRPr sz="21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5" r:id="rId12"/>
    <p:sldLayoutId id="2147483666" r:id="rId13"/>
    <p:sldLayoutId id="2147483667" r:id="rId14"/>
    <p:sldLayoutId id="2147483671" r:id="rId15"/>
    <p:sldLayoutId id="214748367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github.com/NanoShark/Navigating-Neurological-Realm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y2e1QgH3XOw?feature=oembed" TargetMode="Externa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>
            <a:spLocks noGrp="1"/>
          </p:cNvSpPr>
          <p:nvPr>
            <p:ph type="ctrTitle"/>
          </p:nvPr>
        </p:nvSpPr>
        <p:spPr>
          <a:xfrm>
            <a:off x="862464" y="2031497"/>
            <a:ext cx="6776484" cy="15597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tx1"/>
                </a:solidFill>
                <a:latin typeface="Krona One" panose="020B0604020202020204" charset="0"/>
                <a:cs typeface="Cascadia Code" panose="020B0609020000020004" pitchFamily="49" charset="0"/>
              </a:rPr>
              <a:t>Capstone Project Phase B</a:t>
            </a:r>
            <a:br>
              <a:rPr lang="en-US" sz="2800" b="1">
                <a:solidFill>
                  <a:schemeClr val="tx1"/>
                </a:solidFill>
                <a:latin typeface="Krona One" panose="020B0604020202020204" charset="0"/>
                <a:cs typeface="Cascadia Code" panose="020B0609020000020004" pitchFamily="49" charset="0"/>
              </a:rPr>
            </a:br>
            <a:br>
              <a:rPr lang="en-US" sz="2800" b="1">
                <a:solidFill>
                  <a:schemeClr val="tx1"/>
                </a:solidFill>
                <a:latin typeface="Krona One" panose="020B0604020202020204" charset="0"/>
                <a:cs typeface="Cascadia Code" panose="020B0609020000020004" pitchFamily="49" charset="0"/>
              </a:rPr>
            </a:br>
            <a:r>
              <a:rPr lang="en-US" sz="2800" b="1">
                <a:solidFill>
                  <a:schemeClr val="tx1"/>
                </a:solidFill>
                <a:latin typeface="Krona One" panose="020B0604020202020204" charset="0"/>
                <a:cs typeface="Cascadia Code" panose="020B0609020000020004" pitchFamily="49" charset="0"/>
              </a:rPr>
              <a:t>24-1-D-28</a:t>
            </a:r>
            <a:endParaRPr lang="en-US" sz="2800" dirty="0">
              <a:solidFill>
                <a:schemeClr val="dk2"/>
              </a:solidFill>
              <a:latin typeface="Krona One" panose="020B0604020202020204" charset="0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D96FA2F0-73E3-A5D6-A2CA-9B80BE903E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79815"/>
            <a:ext cx="2668172" cy="629837"/>
          </a:xfrm>
          <a:prstGeom prst="rect">
            <a:avLst/>
          </a:prstGeom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DDEE522-D58B-E8A8-33B1-BD754CB27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9127" y="-51302"/>
            <a:ext cx="3518520" cy="2429594"/>
          </a:xfrm>
          <a:prstGeom prst="rect">
            <a:avLst/>
          </a:prstGeom>
        </p:spPr>
      </p:pic>
      <p:sp>
        <p:nvSpPr>
          <p:cNvPr id="7" name="Google Shape;347;p31">
            <a:extLst>
              <a:ext uri="{FF2B5EF4-FFF2-40B4-BE49-F238E27FC236}">
                <a16:creationId xmlns:a16="http://schemas.microsoft.com/office/drawing/2014/main" id="{7D2B3ED2-6D40-F857-A0B7-84FCC6CB7748}"/>
              </a:ext>
            </a:extLst>
          </p:cNvPr>
          <p:cNvSpPr txBox="1">
            <a:spLocks/>
          </p:cNvSpPr>
          <p:nvPr/>
        </p:nvSpPr>
        <p:spPr>
          <a:xfrm>
            <a:off x="5432990" y="3241391"/>
            <a:ext cx="3866179" cy="1297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None/>
              <a:defRPr sz="13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Krona One" panose="020B0604020202020204" charset="0"/>
            </a:endParaRPr>
          </a:p>
          <a:p>
            <a:pPr marL="0" indent="0"/>
            <a:r>
              <a:rPr lang="sv-SE" sz="1600" b="1" dirty="0">
                <a:latin typeface="Krona One" panose="020B0604020202020204" charset="0"/>
              </a:rPr>
              <a:t>Supervisors:</a:t>
            </a:r>
          </a:p>
          <a:p>
            <a:pPr marL="0" indent="0"/>
            <a:r>
              <a:rPr lang="sv-SE" sz="1600" dirty="0">
                <a:latin typeface="Krona One" panose="020B0604020202020204" charset="0"/>
              </a:rPr>
              <a:t>Dr. Anat Dahan </a:t>
            </a:r>
          </a:p>
          <a:p>
            <a:pPr marL="0" indent="0"/>
            <a:r>
              <a:rPr lang="sv-SE" sz="1600" dirty="0">
                <a:latin typeface="Krona One" panose="020B0604020202020204" charset="0"/>
              </a:rPr>
              <a:t>Dr. Marcela Viviana Karpuj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latin typeface="Krona One" panose="020B0604020202020204" charset="0"/>
            </a:endParaRPr>
          </a:p>
        </p:txBody>
      </p:sp>
      <p:pic>
        <p:nvPicPr>
          <p:cNvPr id="8" name="Google Shape;328;p30">
            <a:extLst>
              <a:ext uri="{FF2B5EF4-FFF2-40B4-BE49-F238E27FC236}">
                <a16:creationId xmlns:a16="http://schemas.microsoft.com/office/drawing/2014/main" id="{CD79FF3A-A6DD-97B2-1D42-1F2FE39778C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9662" t="10793" r="9750" b="7252"/>
          <a:stretch/>
        </p:blipFill>
        <p:spPr>
          <a:xfrm rot="1712486">
            <a:off x="5600728" y="756557"/>
            <a:ext cx="3530705" cy="22835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47;p31">
            <a:extLst>
              <a:ext uri="{FF2B5EF4-FFF2-40B4-BE49-F238E27FC236}">
                <a16:creationId xmlns:a16="http://schemas.microsoft.com/office/drawing/2014/main" id="{50A2B8C2-694D-D12D-E358-9B104338C863}"/>
              </a:ext>
            </a:extLst>
          </p:cNvPr>
          <p:cNvSpPr txBox="1">
            <a:spLocks/>
          </p:cNvSpPr>
          <p:nvPr/>
        </p:nvSpPr>
        <p:spPr>
          <a:xfrm>
            <a:off x="43255" y="3408538"/>
            <a:ext cx="3866179" cy="96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None/>
              <a:defRPr sz="13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latin typeface="Krona One" panose="020B0604020202020204" charset="0"/>
              </a:rPr>
              <a:t>Students</a:t>
            </a:r>
            <a:r>
              <a:rPr lang="fr-FR" sz="1600" dirty="0">
                <a:latin typeface="Krona One" panose="020B0604020202020204" charset="0"/>
              </a:rPr>
              <a:t>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Krona One" panose="020B0604020202020204" charset="0"/>
              </a:rPr>
              <a:t>Michael Malka  311446231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Krona One" panose="020B0604020202020204" charset="0"/>
              </a:rPr>
              <a:t>Nir Asulin  305221483</a:t>
            </a:r>
          </a:p>
        </p:txBody>
      </p:sp>
      <p:sp>
        <p:nvSpPr>
          <p:cNvPr id="11" name="Google Shape;361;p32">
            <a:extLst>
              <a:ext uri="{FF2B5EF4-FFF2-40B4-BE49-F238E27FC236}">
                <a16:creationId xmlns:a16="http://schemas.microsoft.com/office/drawing/2014/main" id="{DB85A8B4-5014-15C0-8531-5F48B8A47B91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01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12" name="Google Shape;359;p32">
            <a:extLst>
              <a:ext uri="{FF2B5EF4-FFF2-40B4-BE49-F238E27FC236}">
                <a16:creationId xmlns:a16="http://schemas.microsoft.com/office/drawing/2014/main" id="{F0B49E15-DA03-73CD-BCEE-E5360AFD9932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39"/>
          <p:cNvPicPr preferRelativeResize="0"/>
          <p:nvPr/>
        </p:nvPicPr>
        <p:blipFill rotWithShape="1">
          <a:blip r:embed="rId3">
            <a:alphaModFix/>
          </a:blip>
          <a:srcRect t="8863" b="6231"/>
          <a:stretch/>
        </p:blipFill>
        <p:spPr>
          <a:xfrm>
            <a:off x="7130386" y="2547914"/>
            <a:ext cx="1526693" cy="1386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39"/>
          <p:cNvGrpSpPr/>
          <p:nvPr/>
        </p:nvGrpSpPr>
        <p:grpSpPr>
          <a:xfrm>
            <a:off x="6817993" y="2765704"/>
            <a:ext cx="2203319" cy="1069970"/>
            <a:chOff x="5919908" y="2634601"/>
            <a:chExt cx="2203319" cy="1069970"/>
          </a:xfrm>
        </p:grpSpPr>
        <p:grpSp>
          <p:nvGrpSpPr>
            <p:cNvPr id="597" name="Google Shape;597;p39"/>
            <p:cNvGrpSpPr/>
            <p:nvPr/>
          </p:nvGrpSpPr>
          <p:grpSpPr>
            <a:xfrm>
              <a:off x="8020536" y="3601881"/>
              <a:ext cx="102691" cy="102691"/>
              <a:chOff x="6232675" y="1256675"/>
              <a:chExt cx="261300" cy="261300"/>
            </a:xfrm>
          </p:grpSpPr>
          <p:cxnSp>
            <p:nvCxnSpPr>
              <p:cNvPr id="598" name="Google Shape;598;p39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39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0" name="Google Shape;600;p39"/>
            <p:cNvGrpSpPr/>
            <p:nvPr/>
          </p:nvGrpSpPr>
          <p:grpSpPr>
            <a:xfrm>
              <a:off x="5919908" y="2634601"/>
              <a:ext cx="623487" cy="749898"/>
              <a:chOff x="5811758" y="1873251"/>
              <a:chExt cx="623487" cy="749898"/>
            </a:xfrm>
          </p:grpSpPr>
          <p:grpSp>
            <p:nvGrpSpPr>
              <p:cNvPr id="601" name="Google Shape;601;p39"/>
              <p:cNvGrpSpPr/>
              <p:nvPr/>
            </p:nvGrpSpPr>
            <p:grpSpPr>
              <a:xfrm>
                <a:off x="5811758" y="1873251"/>
                <a:ext cx="206845" cy="206845"/>
                <a:chOff x="6232675" y="1256675"/>
                <a:chExt cx="261300" cy="261300"/>
              </a:xfrm>
            </p:grpSpPr>
            <p:cxnSp>
              <p:nvCxnSpPr>
                <p:cNvPr id="602" name="Google Shape;602;p39"/>
                <p:cNvCxnSpPr/>
                <p:nvPr/>
              </p:nvCxnSpPr>
              <p:spPr>
                <a:xfrm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" name="Google Shape;603;p39"/>
                <p:cNvCxnSpPr/>
                <p:nvPr/>
              </p:nvCxnSpPr>
              <p:spPr>
                <a:xfrm rot="10800000">
                  <a:off x="6363325" y="1256675"/>
                  <a:ext cx="0" cy="261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604" name="Google Shape;604;p39"/>
              <p:cNvPicPr preferRelativeResize="0"/>
              <p:nvPr/>
            </p:nvPicPr>
            <p:blipFill rotWithShape="1">
              <a:blip r:embed="rId4">
                <a:alphaModFix/>
              </a:blip>
              <a:srcRect l="19277" t="15668" r="7591" b="14785"/>
              <a:stretch/>
            </p:blipFill>
            <p:spPr>
              <a:xfrm>
                <a:off x="6138800" y="2348750"/>
                <a:ext cx="296445" cy="27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05" name="Google Shape;605;p39"/>
          <p:cNvGrpSpPr/>
          <p:nvPr/>
        </p:nvGrpSpPr>
        <p:grpSpPr>
          <a:xfrm>
            <a:off x="8106522" y="1940343"/>
            <a:ext cx="784271" cy="1429607"/>
            <a:chOff x="7594906" y="948190"/>
            <a:chExt cx="784271" cy="1429607"/>
          </a:xfrm>
        </p:grpSpPr>
        <p:grpSp>
          <p:nvGrpSpPr>
            <p:cNvPr id="606" name="Google Shape;606;p39"/>
            <p:cNvGrpSpPr/>
            <p:nvPr/>
          </p:nvGrpSpPr>
          <p:grpSpPr>
            <a:xfrm>
              <a:off x="7594906" y="948190"/>
              <a:ext cx="163783" cy="163783"/>
              <a:chOff x="6702402" y="1544287"/>
              <a:chExt cx="261300" cy="261300"/>
            </a:xfrm>
          </p:grpSpPr>
          <p:cxnSp>
            <p:nvCxnSpPr>
              <p:cNvPr id="607" name="Google Shape;607;p39"/>
              <p:cNvCxnSpPr/>
              <p:nvPr/>
            </p:nvCxnSpPr>
            <p:spPr>
              <a:xfrm>
                <a:off x="6833052" y="1544287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39"/>
              <p:cNvCxnSpPr/>
              <p:nvPr/>
            </p:nvCxnSpPr>
            <p:spPr>
              <a:xfrm rot="10800000">
                <a:off x="6833052" y="1544287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09" name="Google Shape;609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818395">
              <a:off x="7864700" y="2205300"/>
              <a:ext cx="510345" cy="10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39"/>
            <p:cNvPicPr preferRelativeResize="0"/>
            <p:nvPr/>
          </p:nvPicPr>
          <p:blipFill rotWithShape="1">
            <a:blip r:embed="rId6">
              <a:alphaModFix/>
            </a:blip>
            <a:srcRect l="7683" t="12593" r="11775" b="7246"/>
            <a:stretch/>
          </p:blipFill>
          <p:spPr>
            <a:xfrm>
              <a:off x="7812575" y="1209247"/>
              <a:ext cx="484951" cy="479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13;p34">
            <a:extLst>
              <a:ext uri="{FF2B5EF4-FFF2-40B4-BE49-F238E27FC236}">
                <a16:creationId xmlns:a16="http://schemas.microsoft.com/office/drawing/2014/main" id="{E8598DE7-61B4-AFF5-18DD-F6BF263D4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3878" y="1240989"/>
            <a:ext cx="2748395" cy="5415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Test Plan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0AD8A6A-417C-23AA-8AC8-01CE36D09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161727"/>
              </p:ext>
            </p:extLst>
          </p:nvPr>
        </p:nvGraphicFramePr>
        <p:xfrm>
          <a:off x="45844" y="32093"/>
          <a:ext cx="6534658" cy="5014693"/>
        </p:xfrm>
        <a:graphic>
          <a:graphicData uri="http://schemas.openxmlformats.org/drawingml/2006/table">
            <a:tbl>
              <a:tblPr firstRow="1" bandRow="1">
                <a:tableStyleId>{AFE62FF1-3A16-4761-A51F-8EF4B82B2C41}</a:tableStyleId>
              </a:tblPr>
              <a:tblGrid>
                <a:gridCol w="351577">
                  <a:extLst>
                    <a:ext uri="{9D8B030D-6E8A-4147-A177-3AD203B41FA5}">
                      <a16:colId xmlns:a16="http://schemas.microsoft.com/office/drawing/2014/main" val="4276784854"/>
                    </a:ext>
                  </a:extLst>
                </a:gridCol>
                <a:gridCol w="2008871">
                  <a:extLst>
                    <a:ext uri="{9D8B030D-6E8A-4147-A177-3AD203B41FA5}">
                      <a16:colId xmlns:a16="http://schemas.microsoft.com/office/drawing/2014/main" val="239010411"/>
                    </a:ext>
                  </a:extLst>
                </a:gridCol>
                <a:gridCol w="3457577">
                  <a:extLst>
                    <a:ext uri="{9D8B030D-6E8A-4147-A177-3AD203B41FA5}">
                      <a16:colId xmlns:a16="http://schemas.microsoft.com/office/drawing/2014/main" val="1486665319"/>
                    </a:ext>
                  </a:extLst>
                </a:gridCol>
                <a:gridCol w="716633">
                  <a:extLst>
                    <a:ext uri="{9D8B030D-6E8A-4147-A177-3AD203B41FA5}">
                      <a16:colId xmlns:a16="http://schemas.microsoft.com/office/drawing/2014/main" val="938161660"/>
                    </a:ext>
                  </a:extLst>
                </a:gridCol>
              </a:tblGrid>
              <a:tr h="35541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#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Test Case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Expected results 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status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617648"/>
                  </a:ext>
                </a:extLst>
              </a:tr>
              <a:tr h="48243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1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  <a:latin typeface="Neue Haas Grotesk Text Pro" panose="020B0504020202020204" pitchFamily="34" charset="0"/>
                          <a:ea typeface="Arial" panose="020B0604020202020204" pitchFamily="34" charset="0"/>
                          <a:cs typeface="Cascadia Code" panose="020B0609020000020004" pitchFamily="49" charset="0"/>
                        </a:rPr>
                        <a:t>VR_environment_launches</a:t>
                      </a:r>
                      <a:endParaRPr lang="en-IL" sz="900" dirty="0">
                        <a:solidFill>
                          <a:schemeClr val="tx1"/>
                        </a:solidFill>
                        <a:effectLst/>
                        <a:latin typeface="Neue Haas Grotesk Text Pro" panose="020B0504020202020204" pitchFamily="34" charset="0"/>
                        <a:ea typeface="Arial" panose="020B06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Neue Haas Grotesk Text Pro" panose="020B0504020202020204" pitchFamily="34" charset="0"/>
                          <a:ea typeface="Arial"/>
                          <a:cs typeface="Cascadia Code" panose="020B0609020000020004" pitchFamily="49" charset="0"/>
                          <a:sym typeface="Arial"/>
                        </a:rPr>
                        <a:t>The VR environment should open successfully and be visible through the VR headset.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745279"/>
                  </a:ext>
                </a:extLst>
              </a:tr>
              <a:tr h="3947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2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User_input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User enters their name, and the “Start” button is enabled.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907916"/>
                  </a:ext>
                </a:extLst>
              </a:tr>
              <a:tr h="61401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3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Start_simulation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The timer is visible and counts down from 2 minutes during the simulation and start only when the first swimming motion is performed.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65690"/>
                  </a:ext>
                </a:extLst>
              </a:tr>
              <a:tr h="61401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4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Display_timer_in_simulation</a:t>
                      </a:r>
                      <a:endParaRPr lang="en-IL" sz="90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  <a:sym typeface="Krona One"/>
                        </a:rPr>
                        <a:t>The timer is visible and counts down from 2 minutes during the simulation and start only when the first swimming motion is performed.</a:t>
                      </a:r>
                      <a:endParaRPr lang="en-IL" sz="900" b="0" i="0" u="none" strike="noStrike" cap="none" dirty="0">
                        <a:solidFill>
                          <a:schemeClr val="dk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  <a:sym typeface="Krona One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0205"/>
                  </a:ext>
                </a:extLst>
              </a:tr>
              <a:tr h="3947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5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Hand_tracking_during_swimming</a:t>
                      </a:r>
                      <a:endParaRPr lang="en-IL" sz="90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Hand movements are tracked in real-time without delays.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118647"/>
                  </a:ext>
                </a:extLst>
              </a:tr>
              <a:tr h="48243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6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Simulation_time_limit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The simulation ends automatically after 02:00 minutes, and swimming is no longer possible.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67926"/>
                  </a:ext>
                </a:extLst>
              </a:tr>
              <a:tr h="3947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7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System_performance</a:t>
                      </a:r>
                      <a:endParaRPr lang="en-IL" sz="90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VR system operates smoothly with no frame drops or glitches.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22827"/>
                  </a:ext>
                </a:extLst>
              </a:tr>
              <a:tr h="49276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8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User_feedback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eue Haas Grotesk Text Pro" panose="020B0504020202020204" pitchFamily="34" charset="0"/>
                          <a:cs typeface="Cascadia Code" panose="020B0609020000020004" pitchFamily="49" charset="0"/>
                          <a:sym typeface="Arial"/>
                        </a:rPr>
                        <a:t>Users hear appropriate sound effects when interacting with the simulation (e.g., water entry and swimming motions).</a:t>
                      </a:r>
                      <a:endParaRPr kumimoji="0" lang="en-IL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eue Haas Grotesk Text Pro" panose="020B0504020202020204" pitchFamily="34" charset="0"/>
                        <a:cs typeface="Cascadia Code" panose="020B0609020000020004" pitchFamily="49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77466"/>
                  </a:ext>
                </a:extLst>
              </a:tr>
              <a:tr h="3947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9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Save_data_to_CSV</a:t>
                      </a:r>
                      <a:endParaRPr lang="en-IL" sz="90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The movement data (x y z positions, rotations </a:t>
                      </a:r>
                      <a:r>
                        <a:rPr lang="en-US" sz="90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etc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) is successfully saved in a CSV file.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818689"/>
                  </a:ext>
                </a:extLst>
              </a:tr>
              <a:tr h="3947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10</a:t>
                      </a:r>
                      <a:endParaRPr lang="en-IL" sz="900" b="1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CSV_file_import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The saved CSV file can be successfully imported and used for analysis.</a:t>
                      </a:r>
                      <a:endParaRPr lang="en-IL" sz="900" dirty="0">
                        <a:solidFill>
                          <a:schemeClr val="tx1"/>
                        </a:solidFill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>
                            <a:glow rad="101600">
                              <a:srgbClr val="92D050">
                                <a:alpha val="6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Pass</a:t>
                      </a:r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  <a:p>
                      <a:pPr algn="ctr"/>
                      <a:endParaRPr lang="en-IL" sz="900" dirty="0">
                        <a:solidFill>
                          <a:schemeClr val="tx1"/>
                        </a:solidFill>
                        <a:effectLst>
                          <a:glow rad="101600">
                            <a:srgbClr val="92D050">
                              <a:alpha val="60000"/>
                            </a:srgbClr>
                          </a:glow>
                        </a:effectLst>
                        <a:latin typeface="Neue Haas Grotesk Text Pro" panose="020B0504020202020204" pitchFamily="34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51463"/>
                  </a:ext>
                </a:extLst>
              </a:tr>
            </a:tbl>
          </a:graphicData>
        </a:graphic>
      </p:graphicFrame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2F7A7D5-6B8D-822D-8002-B9E1111B0EFA}"/>
              </a:ext>
            </a:extLst>
          </p:cNvPr>
          <p:cNvSpPr txBox="1">
            <a:spLocks/>
          </p:cNvSpPr>
          <p:nvPr/>
        </p:nvSpPr>
        <p:spPr>
          <a:xfrm>
            <a:off x="8372183" y="18264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10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EEF393CE-2A2E-FE2B-8E43-129BC7DFABB6}"/>
              </a:ext>
            </a:extLst>
          </p:cNvPr>
          <p:cNvSpPr/>
          <p:nvPr/>
        </p:nvSpPr>
        <p:spPr>
          <a:xfrm>
            <a:off x="8469533" y="136447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629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2654353" y="79814"/>
            <a:ext cx="347400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Results</a:t>
            </a:r>
            <a:endParaRPr sz="2400" b="1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13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64CA1-84D8-8D9D-2523-E438A35C8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3" y="738663"/>
            <a:ext cx="8852307" cy="2260500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DB809D6-931E-B051-8860-8923EF26D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909" y="3171462"/>
            <a:ext cx="8574892" cy="35779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- The CSV saved in Quest 2, Then we export it into the computer</a:t>
            </a:r>
            <a:endParaRPr lang="en-IL" dirty="0"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EB6D0-4A9A-14F0-6BA6-B0EB0B3EBE06}"/>
              </a:ext>
            </a:extLst>
          </p:cNvPr>
          <p:cNvSpPr/>
          <p:nvPr/>
        </p:nvSpPr>
        <p:spPr>
          <a:xfrm>
            <a:off x="938844" y="1093507"/>
            <a:ext cx="7574774" cy="27972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CB317A51-88EB-8430-76E9-66BEB1C1534C}"/>
              </a:ext>
            </a:extLst>
          </p:cNvPr>
          <p:cNvSpPr txBox="1">
            <a:spLocks/>
          </p:cNvSpPr>
          <p:nvPr/>
        </p:nvSpPr>
        <p:spPr>
          <a:xfrm>
            <a:off x="103909" y="3631023"/>
            <a:ext cx="8574892" cy="91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effectLst>
                  <a:glow rad="101600">
                    <a:schemeClr val="tx2">
                      <a:alpha val="40000"/>
                    </a:schemeClr>
                  </a:glow>
                </a:effectLst>
              </a:rPr>
              <a:t> - The name “demo user” is saved with the current date and time “2024/10/08 at 15:24”</a:t>
            </a:r>
            <a:endParaRPr lang="en-IL" dirty="0">
              <a:solidFill>
                <a:schemeClr val="tx2"/>
              </a:solidFill>
              <a:effectLst>
                <a:glow rad="101600">
                  <a:schemeClr val="tx2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4A1F7-6EE1-B3F9-20D0-E80A785A8A10}"/>
              </a:ext>
            </a:extLst>
          </p:cNvPr>
          <p:cNvSpPr/>
          <p:nvPr/>
        </p:nvSpPr>
        <p:spPr>
          <a:xfrm>
            <a:off x="782782" y="1849582"/>
            <a:ext cx="1454727" cy="228600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glow rad="63500">
              <a:schemeClr val="tx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8019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2834998" y="33749"/>
            <a:ext cx="347400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Results</a:t>
            </a:r>
            <a:endParaRPr sz="2400" b="1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14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DB809D6-931E-B051-8860-8923EF26D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553" y="681033"/>
            <a:ext cx="8574892" cy="357791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CSV Recording of Demo User </a:t>
            </a:r>
            <a:endParaRPr lang="en-IL" dirty="0">
              <a:solidFill>
                <a:schemeClr val="bg2"/>
              </a:solidFill>
              <a:effectLst>
                <a:glow rad="101600">
                  <a:schemeClr val="bg2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7FD39-94E4-8EAC-8CE5-3D49EA86A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93" y="1147420"/>
            <a:ext cx="7486650" cy="39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9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2437774" y="101611"/>
            <a:ext cx="347400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Results</a:t>
            </a:r>
            <a:endParaRPr sz="2400" b="1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accent1"/>
                </a:solidFill>
              </a:rPr>
              <a:t>15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F80827D-C1A3-9B47-2A95-BA3D5956B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48" y="571544"/>
            <a:ext cx="3561670" cy="572701"/>
          </a:xfrm>
        </p:spPr>
        <p:txBody>
          <a:bodyPr/>
          <a:lstStyle/>
          <a:p>
            <a:endParaRPr lang="en-US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First Asymmetry Test</a:t>
            </a:r>
          </a:p>
          <a:p>
            <a:endParaRPr lang="en-IL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C65C7-00A4-EA41-1E2F-E3AE1A74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8" y="1203710"/>
            <a:ext cx="4032428" cy="2736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FB31A-11BF-D3DB-F868-E92EE9DB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649" y="1188907"/>
            <a:ext cx="4071204" cy="2765683"/>
          </a:xfrm>
          <a:prstGeom prst="rect">
            <a:avLst/>
          </a:prstGeom>
        </p:spPr>
      </p:pic>
      <p:sp>
        <p:nvSpPr>
          <p:cNvPr id="10" name="Subtitle 5">
            <a:extLst>
              <a:ext uri="{FF2B5EF4-FFF2-40B4-BE49-F238E27FC236}">
                <a16:creationId xmlns:a16="http://schemas.microsoft.com/office/drawing/2014/main" id="{8F2F67BB-2206-7548-923B-BBA248F886F4}"/>
              </a:ext>
            </a:extLst>
          </p:cNvPr>
          <p:cNvSpPr txBox="1">
            <a:spLocks/>
          </p:cNvSpPr>
          <p:nvPr/>
        </p:nvSpPr>
        <p:spPr>
          <a:xfrm>
            <a:off x="4144925" y="571544"/>
            <a:ext cx="4184928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Second Asymmetry Test</a:t>
            </a:r>
          </a:p>
          <a:p>
            <a:endParaRPr lang="en-IL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D35FE395-9353-6723-CD18-7BBEBE698AF9}"/>
              </a:ext>
            </a:extLst>
          </p:cNvPr>
          <p:cNvSpPr txBox="1">
            <a:spLocks/>
          </p:cNvSpPr>
          <p:nvPr/>
        </p:nvSpPr>
        <p:spPr>
          <a:xfrm>
            <a:off x="574548" y="3833953"/>
            <a:ext cx="7368202" cy="92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Both tests exceed the threshold suggesting that the test subjects may be at risk for PD </a:t>
            </a:r>
          </a:p>
          <a:p>
            <a:endParaRPr lang="en-IL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18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e-IL" sz="2400" b="1" dirty="0">
                <a:solidFill>
                  <a:schemeClr val="accent1"/>
                </a:solidFill>
              </a:rPr>
              <a:t>16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D35FE395-9353-6723-CD18-7BBEBE698AF9}"/>
              </a:ext>
            </a:extLst>
          </p:cNvPr>
          <p:cNvSpPr txBox="1">
            <a:spLocks/>
          </p:cNvSpPr>
          <p:nvPr/>
        </p:nvSpPr>
        <p:spPr>
          <a:xfrm>
            <a:off x="417001" y="760389"/>
            <a:ext cx="7368202" cy="36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tx2">
                      <a:alpha val="40000"/>
                    </a:schemeClr>
                  </a:glow>
                </a:effectLst>
              </a:rPr>
              <a:t>Threshold Visualization:</a:t>
            </a: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Blue line: Subject's IA values</a:t>
            </a: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Red dashed line: Healthy threshold</a:t>
            </a:r>
            <a:endParaRPr lang="en-IL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endParaRPr lang="en-US">
              <a:solidFill>
                <a:schemeClr val="tx2"/>
              </a:solidFill>
              <a:effectLst>
                <a:glow rad="228600">
                  <a:schemeClr val="tx2">
                    <a:alpha val="40000"/>
                  </a:schemeClr>
                </a:glow>
              </a:effectLst>
            </a:endParaRPr>
          </a:p>
          <a:p>
            <a:r>
              <a:rPr lang="en-US" dirty="0">
                <a:solidFill>
                  <a:schemeClr val="tx2"/>
                </a:solidFill>
                <a:effectLst>
                  <a:glow rad="228600">
                    <a:schemeClr val="tx2">
                      <a:alpha val="40000"/>
                    </a:schemeClr>
                  </a:glow>
                </a:effectLst>
              </a:rPr>
              <a:t> IA Comparison:</a:t>
            </a: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Subject's IA values for hand positions are significantly higher than healthy thresholds.</a:t>
            </a:r>
          </a:p>
          <a:p>
            <a:endParaRPr lang="en-US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solidFill>
                  <a:schemeClr val="tx2"/>
                </a:solidFill>
                <a:effectLst>
                  <a:glow rad="228600">
                    <a:schemeClr val="tx2">
                      <a:alpha val="40000"/>
                    </a:schemeClr>
                  </a:glow>
                </a:effectLst>
              </a:rPr>
              <a:t>    Persistent Asymmetry:</a:t>
            </a: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Elevated IA values sustained across time during the simulation.</a:t>
            </a:r>
          </a:p>
          <a:p>
            <a:endParaRPr lang="en-US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</a:t>
            </a:r>
            <a:r>
              <a:rPr lang="en-US" dirty="0">
                <a:solidFill>
                  <a:schemeClr val="tx2"/>
                </a:solidFill>
                <a:effectLst>
                  <a:glow rad="228600">
                    <a:schemeClr val="tx2">
                      <a:alpha val="40000"/>
                    </a:schemeClr>
                  </a:glow>
                </a:effectLst>
              </a:rPr>
              <a:t>Diagnostic Insight:</a:t>
            </a:r>
          </a:p>
          <a:p>
            <a:r>
              <a:rPr lang="en-US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Indicates notable hand movement asymmetry—key marker for potential motor impairment.</a:t>
            </a:r>
          </a:p>
        </p:txBody>
      </p:sp>
      <p:sp>
        <p:nvSpPr>
          <p:cNvPr id="8" name="Google Shape;360;p32">
            <a:extLst>
              <a:ext uri="{FF2B5EF4-FFF2-40B4-BE49-F238E27FC236}">
                <a16:creationId xmlns:a16="http://schemas.microsoft.com/office/drawing/2014/main" id="{AF6B8234-D383-FA4C-C535-94EF5B2B2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781" y="135367"/>
            <a:ext cx="683314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Results</a:t>
            </a:r>
            <a:endParaRPr lang="en-US" sz="2400" b="1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7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43"/>
          <p:cNvPicPr preferRelativeResize="0"/>
          <p:nvPr/>
        </p:nvPicPr>
        <p:blipFill rotWithShape="1">
          <a:blip r:embed="rId3">
            <a:alphaModFix/>
          </a:blip>
          <a:srcRect l="64305" r="4615"/>
          <a:stretch/>
        </p:blipFill>
        <p:spPr>
          <a:xfrm>
            <a:off x="3893968" y="1505825"/>
            <a:ext cx="1355924" cy="245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4" name="Google Shape;704;p43"/>
          <p:cNvSpPr txBox="1"/>
          <p:nvPr/>
        </p:nvSpPr>
        <p:spPr>
          <a:xfrm>
            <a:off x="29777" y="1020553"/>
            <a:ext cx="2627925" cy="70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3"/>
                </a:solidFill>
                <a:effectLst>
                  <a:glow rad="101600">
                    <a:srgbClr val="000000">
                      <a:alpha val="60000"/>
                    </a:srgbClr>
                  </a:glow>
                </a:effectLst>
                <a:latin typeface="Krona One"/>
                <a:ea typeface="Krona One"/>
                <a:cs typeface="Krona One"/>
                <a:sym typeface="Krona One"/>
              </a:rPr>
              <a:t>VR Diagnostic Tool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accent3"/>
              </a:solidFill>
              <a:effectLst>
                <a:glow rad="101600">
                  <a:srgbClr val="000000">
                    <a:alpha val="60000"/>
                  </a:srgbClr>
                </a:glow>
              </a:effectLst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06" name="Google Shape;706;p43"/>
          <p:cNvSpPr txBox="1"/>
          <p:nvPr/>
        </p:nvSpPr>
        <p:spPr>
          <a:xfrm>
            <a:off x="-62372" y="3369050"/>
            <a:ext cx="2720074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3"/>
                </a:solidFill>
                <a:effectLst>
                  <a:glow rad="101600">
                    <a:srgbClr val="000000">
                      <a:alpha val="40000"/>
                    </a:srgbClr>
                  </a:glow>
                </a:effectLst>
                <a:latin typeface="Krona One"/>
                <a:ea typeface="Krona One"/>
                <a:cs typeface="Krona One"/>
                <a:sym typeface="Krona One"/>
              </a:rPr>
              <a:t>Movement Analysis Algorithm</a:t>
            </a:r>
          </a:p>
        </p:txBody>
      </p:sp>
      <p:sp>
        <p:nvSpPr>
          <p:cNvPr id="707" name="Google Shape;707;p43"/>
          <p:cNvSpPr txBox="1"/>
          <p:nvPr/>
        </p:nvSpPr>
        <p:spPr>
          <a:xfrm>
            <a:off x="6439869" y="1108950"/>
            <a:ext cx="2627925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effectLst>
                  <a:glow rad="101600">
                    <a:srgbClr val="000000">
                      <a:alpha val="40000"/>
                    </a:srgbClr>
                  </a:glow>
                </a:effectLst>
                <a:latin typeface="Krona One"/>
                <a:ea typeface="Krona One"/>
                <a:cs typeface="Krona One"/>
                <a:sym typeface="Krona One"/>
              </a:rPr>
              <a:t>Automated Data Capture &amp; Analysis</a:t>
            </a:r>
          </a:p>
        </p:txBody>
      </p:sp>
      <p:sp>
        <p:nvSpPr>
          <p:cNvPr id="709" name="Google Shape;709;p43"/>
          <p:cNvSpPr txBox="1"/>
          <p:nvPr/>
        </p:nvSpPr>
        <p:spPr>
          <a:xfrm>
            <a:off x="6579203" y="2656021"/>
            <a:ext cx="2134124" cy="58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effectLst>
                  <a:glow rad="101600">
                    <a:srgbClr val="000000">
                      <a:alpha val="40000"/>
                    </a:srgbClr>
                  </a:glow>
                </a:effectLst>
                <a:latin typeface="Krona One"/>
                <a:ea typeface="Krona One"/>
                <a:cs typeface="Krona One"/>
                <a:sym typeface="Krona One"/>
              </a:rPr>
              <a:t>User-Centric Design</a:t>
            </a:r>
          </a:p>
        </p:txBody>
      </p:sp>
      <p:sp>
        <p:nvSpPr>
          <p:cNvPr id="710" name="Google Shape;710;p43"/>
          <p:cNvSpPr txBox="1"/>
          <p:nvPr/>
        </p:nvSpPr>
        <p:spPr>
          <a:xfrm>
            <a:off x="-18317" y="1412542"/>
            <a:ext cx="2666188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Created a VR system simulating swimming actions for detecting subtle motor asymmetries, early indicators of PD.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Built with Oculus Quest 2 and Unity for a responsive and immersive diagnostic experience.</a:t>
            </a:r>
          </a:p>
        </p:txBody>
      </p:sp>
      <p:sp>
        <p:nvSpPr>
          <p:cNvPr id="712" name="Google Shape;712;p43"/>
          <p:cNvSpPr txBox="1"/>
          <p:nvPr/>
        </p:nvSpPr>
        <p:spPr>
          <a:xfrm>
            <a:off x="134679" y="3655249"/>
            <a:ext cx="2493246" cy="107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Real-time hand movement tracking, calculating the Index of Asymmetry (IA).</a:t>
            </a:r>
          </a:p>
        </p:txBody>
      </p:sp>
      <p:sp>
        <p:nvSpPr>
          <p:cNvPr id="713" name="Google Shape;713;p43"/>
          <p:cNvSpPr txBox="1"/>
          <p:nvPr/>
        </p:nvSpPr>
        <p:spPr>
          <a:xfrm>
            <a:off x="6619992" y="1703354"/>
            <a:ext cx="1908000" cy="86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Captures and analyzes movement data for PD markers.</a:t>
            </a:r>
          </a:p>
        </p:txBody>
      </p:sp>
      <p:sp>
        <p:nvSpPr>
          <p:cNvPr id="715" name="Google Shape;715;p43"/>
          <p:cNvSpPr txBox="1"/>
          <p:nvPr/>
        </p:nvSpPr>
        <p:spPr>
          <a:xfrm>
            <a:off x="6647497" y="3195457"/>
            <a:ext cx="2065830" cy="70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Intuitive, comfortable VR experience for accurate diagnostics.</a:t>
            </a:r>
          </a:p>
        </p:txBody>
      </p:sp>
      <p:sp>
        <p:nvSpPr>
          <p:cNvPr id="716" name="Google Shape;716;p43"/>
          <p:cNvSpPr/>
          <p:nvPr/>
        </p:nvSpPr>
        <p:spPr>
          <a:xfrm>
            <a:off x="2703970" y="1390800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3"/>
          <p:cNvSpPr/>
          <p:nvPr/>
        </p:nvSpPr>
        <p:spPr>
          <a:xfrm>
            <a:off x="2677686" y="3195456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3"/>
          <p:cNvSpPr/>
          <p:nvPr/>
        </p:nvSpPr>
        <p:spPr>
          <a:xfrm>
            <a:off x="5733970" y="1390800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3"/>
          <p:cNvSpPr/>
          <p:nvPr/>
        </p:nvSpPr>
        <p:spPr>
          <a:xfrm>
            <a:off x="5798036" y="2821785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2" name="Google Shape;722;p43"/>
          <p:cNvCxnSpPr>
            <a:stCxn id="716" idx="6"/>
          </p:cNvCxnSpPr>
          <p:nvPr/>
        </p:nvCxnSpPr>
        <p:spPr>
          <a:xfrm>
            <a:off x="3409870" y="1743750"/>
            <a:ext cx="777900" cy="494100"/>
          </a:xfrm>
          <a:prstGeom prst="bentConnector3">
            <a:avLst>
              <a:gd name="adj1" fmla="val 2574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24" name="Google Shape;724;p43"/>
          <p:cNvCxnSpPr>
            <a:cxnSpLocks/>
            <a:stCxn id="718" idx="6"/>
          </p:cNvCxnSpPr>
          <p:nvPr/>
        </p:nvCxnSpPr>
        <p:spPr>
          <a:xfrm flipV="1">
            <a:off x="3383586" y="3245908"/>
            <a:ext cx="847149" cy="3024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25" name="Google Shape;725;p43"/>
          <p:cNvCxnSpPr>
            <a:cxnSpLocks/>
            <a:stCxn id="719" idx="2"/>
          </p:cNvCxnSpPr>
          <p:nvPr/>
        </p:nvCxnSpPr>
        <p:spPr>
          <a:xfrm rot="10800000" flipV="1">
            <a:off x="4698152" y="1743750"/>
            <a:ext cx="1035818" cy="634800"/>
          </a:xfrm>
          <a:prstGeom prst="bentConnector3">
            <a:avLst>
              <a:gd name="adj1" fmla="val 636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27" name="Google Shape;727;p43"/>
          <p:cNvCxnSpPr>
            <a:cxnSpLocks/>
            <a:stCxn id="721" idx="2"/>
          </p:cNvCxnSpPr>
          <p:nvPr/>
        </p:nvCxnSpPr>
        <p:spPr>
          <a:xfrm rot="10800000" flipV="1">
            <a:off x="4635796" y="3174735"/>
            <a:ext cx="1162241" cy="48051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28" name="Google Shape;728;p43"/>
          <p:cNvSpPr/>
          <p:nvPr/>
        </p:nvSpPr>
        <p:spPr>
          <a:xfrm>
            <a:off x="2889936" y="3381056"/>
            <a:ext cx="281400" cy="334700"/>
          </a:xfrm>
          <a:custGeom>
            <a:avLst/>
            <a:gdLst/>
            <a:ahLst/>
            <a:cxnLst/>
            <a:rect l="l" t="t" r="r" b="b"/>
            <a:pathLst>
              <a:path w="11256" h="13388" extrusionOk="0">
                <a:moveTo>
                  <a:pt x="5849" y="549"/>
                </a:moveTo>
                <a:cubicBezTo>
                  <a:pt x="6225" y="549"/>
                  <a:pt x="6515" y="839"/>
                  <a:pt x="6515" y="1215"/>
                </a:cubicBezTo>
                <a:cubicBezTo>
                  <a:pt x="6515" y="1571"/>
                  <a:pt x="6225" y="1862"/>
                  <a:pt x="5849" y="1862"/>
                </a:cubicBezTo>
                <a:cubicBezTo>
                  <a:pt x="5473" y="1862"/>
                  <a:pt x="5177" y="1571"/>
                  <a:pt x="5177" y="1215"/>
                </a:cubicBezTo>
                <a:cubicBezTo>
                  <a:pt x="5177" y="839"/>
                  <a:pt x="5473" y="549"/>
                  <a:pt x="5849" y="549"/>
                </a:cubicBezTo>
                <a:close/>
                <a:moveTo>
                  <a:pt x="10063" y="549"/>
                </a:moveTo>
                <a:cubicBezTo>
                  <a:pt x="10439" y="549"/>
                  <a:pt x="10735" y="839"/>
                  <a:pt x="10735" y="1215"/>
                </a:cubicBezTo>
                <a:cubicBezTo>
                  <a:pt x="10735" y="1591"/>
                  <a:pt x="10439" y="1907"/>
                  <a:pt x="10063" y="1907"/>
                </a:cubicBezTo>
                <a:cubicBezTo>
                  <a:pt x="9687" y="1907"/>
                  <a:pt x="9377" y="1591"/>
                  <a:pt x="9377" y="1215"/>
                </a:cubicBezTo>
                <a:cubicBezTo>
                  <a:pt x="9377" y="839"/>
                  <a:pt x="9687" y="549"/>
                  <a:pt x="10063" y="549"/>
                </a:cubicBezTo>
                <a:close/>
                <a:moveTo>
                  <a:pt x="1630" y="549"/>
                </a:moveTo>
                <a:cubicBezTo>
                  <a:pt x="2236" y="549"/>
                  <a:pt x="2737" y="1050"/>
                  <a:pt x="2737" y="1656"/>
                </a:cubicBezTo>
                <a:cubicBezTo>
                  <a:pt x="2737" y="2258"/>
                  <a:pt x="2236" y="2739"/>
                  <a:pt x="1630" y="2739"/>
                </a:cubicBezTo>
                <a:cubicBezTo>
                  <a:pt x="1023" y="2739"/>
                  <a:pt x="522" y="2258"/>
                  <a:pt x="522" y="1656"/>
                </a:cubicBezTo>
                <a:cubicBezTo>
                  <a:pt x="522" y="1050"/>
                  <a:pt x="1023" y="549"/>
                  <a:pt x="1630" y="549"/>
                </a:cubicBezTo>
                <a:close/>
                <a:moveTo>
                  <a:pt x="5849" y="3490"/>
                </a:moveTo>
                <a:cubicBezTo>
                  <a:pt x="6601" y="3490"/>
                  <a:pt x="7202" y="4097"/>
                  <a:pt x="7202" y="4868"/>
                </a:cubicBezTo>
                <a:cubicBezTo>
                  <a:pt x="7202" y="5289"/>
                  <a:pt x="7016" y="5685"/>
                  <a:pt x="6681" y="5936"/>
                </a:cubicBezTo>
                <a:lnTo>
                  <a:pt x="6681" y="5309"/>
                </a:lnTo>
                <a:cubicBezTo>
                  <a:pt x="6681" y="4868"/>
                  <a:pt x="6325" y="4472"/>
                  <a:pt x="5889" y="4452"/>
                </a:cubicBezTo>
                <a:cubicBezTo>
                  <a:pt x="5877" y="4452"/>
                  <a:pt x="5864" y="4452"/>
                  <a:pt x="5852" y="4452"/>
                </a:cubicBezTo>
                <a:cubicBezTo>
                  <a:pt x="5387" y="4452"/>
                  <a:pt x="4992" y="4821"/>
                  <a:pt x="4992" y="5309"/>
                </a:cubicBezTo>
                <a:lnTo>
                  <a:pt x="4992" y="5936"/>
                </a:lnTo>
                <a:cubicBezTo>
                  <a:pt x="4656" y="5685"/>
                  <a:pt x="4471" y="5289"/>
                  <a:pt x="4471" y="4868"/>
                </a:cubicBezTo>
                <a:cubicBezTo>
                  <a:pt x="4471" y="4097"/>
                  <a:pt x="5072" y="3490"/>
                  <a:pt x="5849" y="3490"/>
                </a:cubicBezTo>
                <a:close/>
                <a:moveTo>
                  <a:pt x="5822" y="4972"/>
                </a:moveTo>
                <a:cubicBezTo>
                  <a:pt x="6014" y="4972"/>
                  <a:pt x="6160" y="5112"/>
                  <a:pt x="6160" y="5309"/>
                </a:cubicBezTo>
                <a:lnTo>
                  <a:pt x="6160" y="8877"/>
                </a:lnTo>
                <a:cubicBezTo>
                  <a:pt x="6160" y="9002"/>
                  <a:pt x="6265" y="9128"/>
                  <a:pt x="6390" y="9148"/>
                </a:cubicBezTo>
                <a:cubicBezTo>
                  <a:pt x="6404" y="9150"/>
                  <a:pt x="6418" y="9151"/>
                  <a:pt x="6432" y="9151"/>
                </a:cubicBezTo>
                <a:cubicBezTo>
                  <a:pt x="6576" y="9151"/>
                  <a:pt x="6681" y="9033"/>
                  <a:pt x="6681" y="8877"/>
                </a:cubicBezTo>
                <a:lnTo>
                  <a:pt x="6681" y="8000"/>
                </a:lnTo>
                <a:cubicBezTo>
                  <a:pt x="6698" y="7828"/>
                  <a:pt x="6834" y="7694"/>
                  <a:pt x="7002" y="7694"/>
                </a:cubicBezTo>
                <a:cubicBezTo>
                  <a:pt x="7034" y="7694"/>
                  <a:pt x="7068" y="7699"/>
                  <a:pt x="7102" y="7710"/>
                </a:cubicBezTo>
                <a:cubicBezTo>
                  <a:pt x="7247" y="7730"/>
                  <a:pt x="7352" y="7875"/>
                  <a:pt x="7352" y="8020"/>
                </a:cubicBezTo>
                <a:lnTo>
                  <a:pt x="7352" y="9213"/>
                </a:lnTo>
                <a:cubicBezTo>
                  <a:pt x="7352" y="9338"/>
                  <a:pt x="7432" y="9463"/>
                  <a:pt x="7558" y="9483"/>
                </a:cubicBezTo>
                <a:cubicBezTo>
                  <a:pt x="7570" y="9485"/>
                  <a:pt x="7582" y="9486"/>
                  <a:pt x="7593" y="9486"/>
                </a:cubicBezTo>
                <a:cubicBezTo>
                  <a:pt x="7748" y="9486"/>
                  <a:pt x="7873" y="9367"/>
                  <a:pt x="7873" y="9213"/>
                </a:cubicBezTo>
                <a:lnTo>
                  <a:pt x="7873" y="8376"/>
                </a:lnTo>
                <a:cubicBezTo>
                  <a:pt x="7873" y="8195"/>
                  <a:pt x="8001" y="8057"/>
                  <a:pt x="8175" y="8057"/>
                </a:cubicBezTo>
                <a:cubicBezTo>
                  <a:pt x="8199" y="8057"/>
                  <a:pt x="8224" y="8060"/>
                  <a:pt x="8249" y="8065"/>
                </a:cubicBezTo>
                <a:cubicBezTo>
                  <a:pt x="8415" y="8085"/>
                  <a:pt x="8520" y="8231"/>
                  <a:pt x="8520" y="8396"/>
                </a:cubicBezTo>
                <a:lnTo>
                  <a:pt x="8520" y="9483"/>
                </a:lnTo>
                <a:cubicBezTo>
                  <a:pt x="8520" y="9609"/>
                  <a:pt x="8605" y="9714"/>
                  <a:pt x="8730" y="9734"/>
                </a:cubicBezTo>
                <a:cubicBezTo>
                  <a:pt x="8742" y="9735"/>
                  <a:pt x="8754" y="9736"/>
                  <a:pt x="8765" y="9736"/>
                </a:cubicBezTo>
                <a:cubicBezTo>
                  <a:pt x="8916" y="9736"/>
                  <a:pt x="9041" y="9618"/>
                  <a:pt x="9041" y="9483"/>
                </a:cubicBezTo>
                <a:lnTo>
                  <a:pt x="9041" y="8962"/>
                </a:lnTo>
                <a:cubicBezTo>
                  <a:pt x="9041" y="8775"/>
                  <a:pt x="9191" y="8640"/>
                  <a:pt x="9354" y="8640"/>
                </a:cubicBezTo>
                <a:cubicBezTo>
                  <a:pt x="9375" y="8640"/>
                  <a:pt x="9396" y="8642"/>
                  <a:pt x="9417" y="8647"/>
                </a:cubicBezTo>
                <a:cubicBezTo>
                  <a:pt x="9582" y="8672"/>
                  <a:pt x="9687" y="8817"/>
                  <a:pt x="9687" y="8962"/>
                </a:cubicBezTo>
                <a:lnTo>
                  <a:pt x="9687" y="11072"/>
                </a:lnTo>
                <a:cubicBezTo>
                  <a:pt x="9687" y="11383"/>
                  <a:pt x="9562" y="11698"/>
                  <a:pt x="9311" y="11929"/>
                </a:cubicBezTo>
                <a:cubicBezTo>
                  <a:pt x="9271" y="11989"/>
                  <a:pt x="9251" y="12054"/>
                  <a:pt x="9251" y="12114"/>
                </a:cubicBezTo>
                <a:lnTo>
                  <a:pt x="9251" y="12866"/>
                </a:lnTo>
                <a:lnTo>
                  <a:pt x="6245" y="12866"/>
                </a:lnTo>
                <a:lnTo>
                  <a:pt x="6245" y="12555"/>
                </a:lnTo>
                <a:cubicBezTo>
                  <a:pt x="6245" y="12430"/>
                  <a:pt x="6140" y="12305"/>
                  <a:pt x="5994" y="12305"/>
                </a:cubicBezTo>
                <a:cubicBezTo>
                  <a:pt x="5638" y="12280"/>
                  <a:pt x="4927" y="11428"/>
                  <a:pt x="4531" y="10967"/>
                </a:cubicBezTo>
                <a:cubicBezTo>
                  <a:pt x="4491" y="10902"/>
                  <a:pt x="4426" y="10862"/>
                  <a:pt x="4386" y="10801"/>
                </a:cubicBezTo>
                <a:cubicBezTo>
                  <a:pt x="4135" y="10551"/>
                  <a:pt x="4135" y="10110"/>
                  <a:pt x="4386" y="9859"/>
                </a:cubicBezTo>
                <a:lnTo>
                  <a:pt x="4992" y="9253"/>
                </a:lnTo>
                <a:lnTo>
                  <a:pt x="4992" y="10360"/>
                </a:lnTo>
                <a:cubicBezTo>
                  <a:pt x="4992" y="10486"/>
                  <a:pt x="5072" y="10611"/>
                  <a:pt x="5222" y="10631"/>
                </a:cubicBezTo>
                <a:cubicBezTo>
                  <a:pt x="5233" y="10632"/>
                  <a:pt x="5243" y="10633"/>
                  <a:pt x="5253" y="10633"/>
                </a:cubicBezTo>
                <a:cubicBezTo>
                  <a:pt x="5388" y="10633"/>
                  <a:pt x="5513" y="10515"/>
                  <a:pt x="5513" y="10380"/>
                </a:cubicBezTo>
                <a:lnTo>
                  <a:pt x="5513" y="5309"/>
                </a:lnTo>
                <a:cubicBezTo>
                  <a:pt x="5513" y="5139"/>
                  <a:pt x="5618" y="5014"/>
                  <a:pt x="5784" y="4974"/>
                </a:cubicBezTo>
                <a:cubicBezTo>
                  <a:pt x="5797" y="4972"/>
                  <a:pt x="5810" y="4972"/>
                  <a:pt x="5822" y="4972"/>
                </a:cubicBezTo>
                <a:close/>
                <a:moveTo>
                  <a:pt x="10029" y="1"/>
                </a:moveTo>
                <a:cubicBezTo>
                  <a:pt x="10005" y="1"/>
                  <a:pt x="9982" y="1"/>
                  <a:pt x="9958" y="3"/>
                </a:cubicBezTo>
                <a:cubicBezTo>
                  <a:pt x="9377" y="68"/>
                  <a:pt x="8896" y="549"/>
                  <a:pt x="8855" y="1155"/>
                </a:cubicBezTo>
                <a:cubicBezTo>
                  <a:pt x="8830" y="1736"/>
                  <a:pt x="9231" y="2258"/>
                  <a:pt x="9793" y="2383"/>
                </a:cubicBezTo>
                <a:lnTo>
                  <a:pt x="9793" y="4558"/>
                </a:lnTo>
                <a:lnTo>
                  <a:pt x="7728" y="4558"/>
                </a:lnTo>
                <a:cubicBezTo>
                  <a:pt x="7728" y="4558"/>
                  <a:pt x="6931" y="3094"/>
                  <a:pt x="6119" y="2989"/>
                </a:cubicBezTo>
                <a:lnTo>
                  <a:pt x="6119" y="2363"/>
                </a:lnTo>
                <a:cubicBezTo>
                  <a:pt x="6641" y="2238"/>
                  <a:pt x="7036" y="1756"/>
                  <a:pt x="7036" y="1215"/>
                </a:cubicBezTo>
                <a:cubicBezTo>
                  <a:pt x="7036" y="569"/>
                  <a:pt x="6515" y="28"/>
                  <a:pt x="5849" y="28"/>
                </a:cubicBezTo>
                <a:cubicBezTo>
                  <a:pt x="5177" y="28"/>
                  <a:pt x="4656" y="569"/>
                  <a:pt x="4656" y="1215"/>
                </a:cubicBezTo>
                <a:cubicBezTo>
                  <a:pt x="4656" y="1756"/>
                  <a:pt x="5052" y="2238"/>
                  <a:pt x="5598" y="2363"/>
                </a:cubicBezTo>
                <a:lnTo>
                  <a:pt x="5598" y="2989"/>
                </a:lnTo>
                <a:cubicBezTo>
                  <a:pt x="4761" y="3094"/>
                  <a:pt x="3970" y="4598"/>
                  <a:pt x="3970" y="4598"/>
                </a:cubicBezTo>
                <a:lnTo>
                  <a:pt x="1900" y="4598"/>
                </a:lnTo>
                <a:lnTo>
                  <a:pt x="1900" y="3240"/>
                </a:lnTo>
                <a:cubicBezTo>
                  <a:pt x="2672" y="3114"/>
                  <a:pt x="3258" y="2448"/>
                  <a:pt x="3258" y="1656"/>
                </a:cubicBezTo>
                <a:cubicBezTo>
                  <a:pt x="3258" y="754"/>
                  <a:pt x="2527" y="28"/>
                  <a:pt x="1630" y="28"/>
                </a:cubicBezTo>
                <a:cubicBezTo>
                  <a:pt x="733" y="28"/>
                  <a:pt x="1" y="754"/>
                  <a:pt x="1" y="1656"/>
                </a:cubicBezTo>
                <a:cubicBezTo>
                  <a:pt x="1" y="2448"/>
                  <a:pt x="607" y="3134"/>
                  <a:pt x="1379" y="3260"/>
                </a:cubicBezTo>
                <a:lnTo>
                  <a:pt x="1379" y="4828"/>
                </a:lnTo>
                <a:cubicBezTo>
                  <a:pt x="1379" y="4974"/>
                  <a:pt x="1630" y="5079"/>
                  <a:pt x="1630" y="5079"/>
                </a:cubicBezTo>
                <a:lnTo>
                  <a:pt x="3970" y="5079"/>
                </a:lnTo>
                <a:cubicBezTo>
                  <a:pt x="4050" y="5705"/>
                  <a:pt x="4426" y="6266"/>
                  <a:pt x="4992" y="6542"/>
                </a:cubicBezTo>
                <a:lnTo>
                  <a:pt x="4992" y="8501"/>
                </a:lnTo>
                <a:lnTo>
                  <a:pt x="4030" y="9483"/>
                </a:lnTo>
                <a:cubicBezTo>
                  <a:pt x="3569" y="9944"/>
                  <a:pt x="3569" y="10696"/>
                  <a:pt x="4010" y="11152"/>
                </a:cubicBezTo>
                <a:cubicBezTo>
                  <a:pt x="4050" y="11197"/>
                  <a:pt x="4095" y="11257"/>
                  <a:pt x="4135" y="11302"/>
                </a:cubicBezTo>
                <a:cubicBezTo>
                  <a:pt x="4741" y="12009"/>
                  <a:pt x="5263" y="12595"/>
                  <a:pt x="5724" y="12761"/>
                </a:cubicBezTo>
                <a:lnTo>
                  <a:pt x="5724" y="13137"/>
                </a:lnTo>
                <a:cubicBezTo>
                  <a:pt x="5724" y="13282"/>
                  <a:pt x="5849" y="13387"/>
                  <a:pt x="5994" y="13387"/>
                </a:cubicBezTo>
                <a:lnTo>
                  <a:pt x="9502" y="13387"/>
                </a:lnTo>
                <a:cubicBezTo>
                  <a:pt x="9647" y="13387"/>
                  <a:pt x="9773" y="13282"/>
                  <a:pt x="9773" y="13137"/>
                </a:cubicBezTo>
                <a:lnTo>
                  <a:pt x="9773" y="12219"/>
                </a:lnTo>
                <a:cubicBezTo>
                  <a:pt x="10063" y="11884"/>
                  <a:pt x="10208" y="11488"/>
                  <a:pt x="10208" y="11072"/>
                </a:cubicBezTo>
                <a:lnTo>
                  <a:pt x="10208" y="8962"/>
                </a:lnTo>
                <a:cubicBezTo>
                  <a:pt x="10208" y="8566"/>
                  <a:pt x="9918" y="8191"/>
                  <a:pt x="9522" y="8125"/>
                </a:cubicBezTo>
                <a:cubicBezTo>
                  <a:pt x="9456" y="8112"/>
                  <a:pt x="9392" y="8105"/>
                  <a:pt x="9332" y="8105"/>
                </a:cubicBezTo>
                <a:cubicBezTo>
                  <a:pt x="9219" y="8105"/>
                  <a:pt x="9116" y="8128"/>
                  <a:pt x="9021" y="8171"/>
                </a:cubicBezTo>
                <a:cubicBezTo>
                  <a:pt x="8936" y="7795"/>
                  <a:pt x="8580" y="7519"/>
                  <a:pt x="8184" y="7519"/>
                </a:cubicBezTo>
                <a:cubicBezTo>
                  <a:pt x="8039" y="7519"/>
                  <a:pt x="7893" y="7564"/>
                  <a:pt x="7768" y="7624"/>
                </a:cubicBezTo>
                <a:cubicBezTo>
                  <a:pt x="7643" y="7354"/>
                  <a:pt x="7352" y="7168"/>
                  <a:pt x="7016" y="7168"/>
                </a:cubicBezTo>
                <a:cubicBezTo>
                  <a:pt x="6891" y="7168"/>
                  <a:pt x="6786" y="7188"/>
                  <a:pt x="6681" y="7228"/>
                </a:cubicBezTo>
                <a:lnTo>
                  <a:pt x="6681" y="6542"/>
                </a:lnTo>
                <a:cubicBezTo>
                  <a:pt x="7247" y="6266"/>
                  <a:pt x="7643" y="5705"/>
                  <a:pt x="7728" y="5079"/>
                </a:cubicBezTo>
                <a:lnTo>
                  <a:pt x="10063" y="5079"/>
                </a:lnTo>
                <a:cubicBezTo>
                  <a:pt x="10208" y="5079"/>
                  <a:pt x="10314" y="4974"/>
                  <a:pt x="10314" y="4828"/>
                </a:cubicBezTo>
                <a:lnTo>
                  <a:pt x="10314" y="2383"/>
                </a:lnTo>
                <a:cubicBezTo>
                  <a:pt x="10860" y="2258"/>
                  <a:pt x="11256" y="1781"/>
                  <a:pt x="11256" y="1215"/>
                </a:cubicBezTo>
                <a:cubicBezTo>
                  <a:pt x="11256" y="552"/>
                  <a:pt x="10708" y="1"/>
                  <a:pt x="100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3"/>
          <p:cNvSpPr/>
          <p:nvPr/>
        </p:nvSpPr>
        <p:spPr>
          <a:xfrm>
            <a:off x="2889920" y="1576688"/>
            <a:ext cx="334000" cy="334125"/>
          </a:xfrm>
          <a:custGeom>
            <a:avLst/>
            <a:gdLst/>
            <a:ahLst/>
            <a:cxnLst/>
            <a:rect l="l" t="t" r="r" b="b"/>
            <a:pathLst>
              <a:path w="13360" h="13365" extrusionOk="0">
                <a:moveTo>
                  <a:pt x="7286" y="521"/>
                </a:moveTo>
                <a:cubicBezTo>
                  <a:pt x="8915" y="521"/>
                  <a:pt x="10458" y="1418"/>
                  <a:pt x="11315" y="2821"/>
                </a:cubicBezTo>
                <a:lnTo>
                  <a:pt x="7326" y="2821"/>
                </a:lnTo>
                <a:lnTo>
                  <a:pt x="7326" y="2796"/>
                </a:lnTo>
                <a:cubicBezTo>
                  <a:pt x="7326" y="2320"/>
                  <a:pt x="6951" y="1944"/>
                  <a:pt x="6495" y="1944"/>
                </a:cubicBezTo>
                <a:lnTo>
                  <a:pt x="3819" y="1944"/>
                </a:lnTo>
                <a:cubicBezTo>
                  <a:pt x="4676" y="1022"/>
                  <a:pt x="5888" y="521"/>
                  <a:pt x="7286" y="521"/>
                </a:cubicBezTo>
                <a:close/>
                <a:moveTo>
                  <a:pt x="5092" y="2445"/>
                </a:moveTo>
                <a:lnTo>
                  <a:pt x="5092" y="3322"/>
                </a:lnTo>
                <a:cubicBezTo>
                  <a:pt x="5092" y="3778"/>
                  <a:pt x="4696" y="4174"/>
                  <a:pt x="4240" y="4174"/>
                </a:cubicBezTo>
                <a:lnTo>
                  <a:pt x="521" y="4174"/>
                </a:lnTo>
                <a:lnTo>
                  <a:pt x="521" y="3488"/>
                </a:lnTo>
                <a:cubicBezTo>
                  <a:pt x="521" y="2921"/>
                  <a:pt x="982" y="2445"/>
                  <a:pt x="1564" y="2445"/>
                </a:cubicBezTo>
                <a:close/>
                <a:moveTo>
                  <a:pt x="12358" y="3322"/>
                </a:moveTo>
                <a:cubicBezTo>
                  <a:pt x="12633" y="3322"/>
                  <a:pt x="12839" y="3528"/>
                  <a:pt x="12839" y="3798"/>
                </a:cubicBezTo>
                <a:lnTo>
                  <a:pt x="12839" y="4991"/>
                </a:lnTo>
                <a:cubicBezTo>
                  <a:pt x="12839" y="5262"/>
                  <a:pt x="12633" y="5472"/>
                  <a:pt x="12358" y="5472"/>
                </a:cubicBezTo>
                <a:lnTo>
                  <a:pt x="7326" y="5472"/>
                </a:lnTo>
                <a:lnTo>
                  <a:pt x="7326" y="3322"/>
                </a:lnTo>
                <a:close/>
                <a:moveTo>
                  <a:pt x="6495" y="2445"/>
                </a:moveTo>
                <a:cubicBezTo>
                  <a:pt x="6680" y="2445"/>
                  <a:pt x="6805" y="2591"/>
                  <a:pt x="6805" y="2756"/>
                </a:cubicBezTo>
                <a:lnTo>
                  <a:pt x="6805" y="6098"/>
                </a:lnTo>
                <a:cubicBezTo>
                  <a:pt x="6805" y="6284"/>
                  <a:pt x="6680" y="6409"/>
                  <a:pt x="6495" y="6409"/>
                </a:cubicBezTo>
                <a:lnTo>
                  <a:pt x="1564" y="6409"/>
                </a:lnTo>
                <a:cubicBezTo>
                  <a:pt x="982" y="6409"/>
                  <a:pt x="521" y="5953"/>
                  <a:pt x="521" y="5387"/>
                </a:cubicBezTo>
                <a:lnTo>
                  <a:pt x="521" y="4700"/>
                </a:lnTo>
                <a:lnTo>
                  <a:pt x="4240" y="4700"/>
                </a:lnTo>
                <a:cubicBezTo>
                  <a:pt x="4991" y="4700"/>
                  <a:pt x="5618" y="4074"/>
                  <a:pt x="5618" y="3322"/>
                </a:cubicBezTo>
                <a:lnTo>
                  <a:pt x="5618" y="2445"/>
                </a:lnTo>
                <a:close/>
                <a:moveTo>
                  <a:pt x="11982" y="5993"/>
                </a:moveTo>
                <a:cubicBezTo>
                  <a:pt x="11902" y="6930"/>
                  <a:pt x="11546" y="7807"/>
                  <a:pt x="11025" y="8559"/>
                </a:cubicBezTo>
                <a:cubicBezTo>
                  <a:pt x="10980" y="8604"/>
                  <a:pt x="10959" y="8644"/>
                  <a:pt x="10959" y="8709"/>
                </a:cubicBezTo>
                <a:lnTo>
                  <a:pt x="10959" y="12843"/>
                </a:lnTo>
                <a:lnTo>
                  <a:pt x="6014" y="12843"/>
                </a:lnTo>
                <a:lnTo>
                  <a:pt x="6014" y="11089"/>
                </a:lnTo>
                <a:lnTo>
                  <a:pt x="6971" y="10939"/>
                </a:lnTo>
                <a:cubicBezTo>
                  <a:pt x="7096" y="10919"/>
                  <a:pt x="7201" y="10794"/>
                  <a:pt x="7201" y="10669"/>
                </a:cubicBezTo>
                <a:cubicBezTo>
                  <a:pt x="7201" y="10517"/>
                  <a:pt x="7079" y="10416"/>
                  <a:pt x="6931" y="10416"/>
                </a:cubicBezTo>
                <a:cubicBezTo>
                  <a:pt x="6917" y="10416"/>
                  <a:pt x="6904" y="10416"/>
                  <a:pt x="6891" y="10418"/>
                </a:cubicBezTo>
                <a:lnTo>
                  <a:pt x="3488" y="10984"/>
                </a:lnTo>
                <a:cubicBezTo>
                  <a:pt x="3443" y="10984"/>
                  <a:pt x="3383" y="10984"/>
                  <a:pt x="3338" y="10939"/>
                </a:cubicBezTo>
                <a:cubicBezTo>
                  <a:pt x="3258" y="10879"/>
                  <a:pt x="3212" y="10754"/>
                  <a:pt x="3212" y="10649"/>
                </a:cubicBezTo>
                <a:lnTo>
                  <a:pt x="3212" y="8143"/>
                </a:lnTo>
                <a:cubicBezTo>
                  <a:pt x="3212" y="8103"/>
                  <a:pt x="3192" y="8058"/>
                  <a:pt x="3172" y="8018"/>
                </a:cubicBezTo>
                <a:cubicBezTo>
                  <a:pt x="3112" y="7872"/>
                  <a:pt x="2987" y="7872"/>
                  <a:pt x="2862" y="7872"/>
                </a:cubicBezTo>
                <a:lnTo>
                  <a:pt x="2065" y="7872"/>
                </a:lnTo>
                <a:cubicBezTo>
                  <a:pt x="1960" y="7872"/>
                  <a:pt x="1834" y="7807"/>
                  <a:pt x="1774" y="7727"/>
                </a:cubicBezTo>
                <a:cubicBezTo>
                  <a:pt x="1734" y="7682"/>
                  <a:pt x="1734" y="7642"/>
                  <a:pt x="1754" y="7622"/>
                </a:cubicBezTo>
                <a:lnTo>
                  <a:pt x="1940" y="6910"/>
                </a:lnTo>
                <a:lnTo>
                  <a:pt x="6495" y="6910"/>
                </a:lnTo>
                <a:cubicBezTo>
                  <a:pt x="6951" y="6910"/>
                  <a:pt x="7326" y="6534"/>
                  <a:pt x="7326" y="6078"/>
                </a:cubicBezTo>
                <a:lnTo>
                  <a:pt x="7326" y="5993"/>
                </a:lnTo>
                <a:close/>
                <a:moveTo>
                  <a:pt x="7266" y="0"/>
                </a:moveTo>
                <a:cubicBezTo>
                  <a:pt x="5553" y="0"/>
                  <a:pt x="4069" y="692"/>
                  <a:pt x="3112" y="1944"/>
                </a:cubicBezTo>
                <a:lnTo>
                  <a:pt x="1564" y="1944"/>
                </a:lnTo>
                <a:cubicBezTo>
                  <a:pt x="687" y="1944"/>
                  <a:pt x="0" y="2651"/>
                  <a:pt x="0" y="3508"/>
                </a:cubicBezTo>
                <a:lnTo>
                  <a:pt x="0" y="5387"/>
                </a:lnTo>
                <a:cubicBezTo>
                  <a:pt x="0" y="6179"/>
                  <a:pt x="607" y="6850"/>
                  <a:pt x="1398" y="6930"/>
                </a:cubicBezTo>
                <a:lnTo>
                  <a:pt x="1233" y="7517"/>
                </a:lnTo>
                <a:cubicBezTo>
                  <a:pt x="1188" y="7707"/>
                  <a:pt x="1233" y="7912"/>
                  <a:pt x="1358" y="8083"/>
                </a:cubicBezTo>
                <a:cubicBezTo>
                  <a:pt x="1524" y="8288"/>
                  <a:pt x="1794" y="8414"/>
                  <a:pt x="2065" y="8414"/>
                </a:cubicBezTo>
                <a:lnTo>
                  <a:pt x="2691" y="8414"/>
                </a:lnTo>
                <a:lnTo>
                  <a:pt x="2691" y="10669"/>
                </a:lnTo>
                <a:cubicBezTo>
                  <a:pt x="2691" y="10919"/>
                  <a:pt x="2796" y="11170"/>
                  <a:pt x="3007" y="11340"/>
                </a:cubicBezTo>
                <a:cubicBezTo>
                  <a:pt x="3139" y="11456"/>
                  <a:pt x="3286" y="11518"/>
                  <a:pt x="3445" y="11518"/>
                </a:cubicBezTo>
                <a:cubicBezTo>
                  <a:pt x="3485" y="11518"/>
                  <a:pt x="3526" y="11514"/>
                  <a:pt x="3568" y="11505"/>
                </a:cubicBezTo>
                <a:lnTo>
                  <a:pt x="5492" y="11190"/>
                </a:lnTo>
                <a:lnTo>
                  <a:pt x="5492" y="13114"/>
                </a:lnTo>
                <a:cubicBezTo>
                  <a:pt x="5492" y="13239"/>
                  <a:pt x="5593" y="13364"/>
                  <a:pt x="5743" y="13364"/>
                </a:cubicBezTo>
                <a:lnTo>
                  <a:pt x="11230" y="13364"/>
                </a:lnTo>
                <a:cubicBezTo>
                  <a:pt x="11380" y="13364"/>
                  <a:pt x="11481" y="13239"/>
                  <a:pt x="11481" y="13114"/>
                </a:cubicBezTo>
                <a:lnTo>
                  <a:pt x="11481" y="8835"/>
                </a:lnTo>
                <a:cubicBezTo>
                  <a:pt x="12067" y="7998"/>
                  <a:pt x="12423" y="7036"/>
                  <a:pt x="12528" y="5993"/>
                </a:cubicBezTo>
                <a:cubicBezTo>
                  <a:pt x="13009" y="5928"/>
                  <a:pt x="13360" y="5512"/>
                  <a:pt x="13360" y="4991"/>
                </a:cubicBezTo>
                <a:lnTo>
                  <a:pt x="13360" y="3823"/>
                </a:lnTo>
                <a:cubicBezTo>
                  <a:pt x="13360" y="3277"/>
                  <a:pt x="12904" y="2821"/>
                  <a:pt x="12358" y="2821"/>
                </a:cubicBezTo>
                <a:lnTo>
                  <a:pt x="11882" y="2821"/>
                </a:lnTo>
                <a:cubicBezTo>
                  <a:pt x="11441" y="1984"/>
                  <a:pt x="10794" y="1293"/>
                  <a:pt x="10022" y="817"/>
                </a:cubicBezTo>
                <a:cubicBezTo>
                  <a:pt x="9186" y="291"/>
                  <a:pt x="8223" y="0"/>
                  <a:pt x="72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43"/>
          <p:cNvSpPr/>
          <p:nvPr/>
        </p:nvSpPr>
        <p:spPr>
          <a:xfrm>
            <a:off x="5919857" y="1580388"/>
            <a:ext cx="334125" cy="326725"/>
          </a:xfrm>
          <a:custGeom>
            <a:avLst/>
            <a:gdLst/>
            <a:ahLst/>
            <a:cxnLst/>
            <a:rect l="l" t="t" r="r" b="b"/>
            <a:pathLst>
              <a:path w="13365" h="13069" extrusionOk="0">
                <a:moveTo>
                  <a:pt x="6935" y="521"/>
                </a:moveTo>
                <a:cubicBezTo>
                  <a:pt x="8479" y="586"/>
                  <a:pt x="9917" y="1213"/>
                  <a:pt x="11024" y="2320"/>
                </a:cubicBezTo>
                <a:cubicBezTo>
                  <a:pt x="11235" y="2546"/>
                  <a:pt x="11445" y="2776"/>
                  <a:pt x="11611" y="3007"/>
                </a:cubicBezTo>
                <a:lnTo>
                  <a:pt x="9270" y="5783"/>
                </a:lnTo>
                <a:cubicBezTo>
                  <a:pt x="8564" y="5617"/>
                  <a:pt x="7767" y="5512"/>
                  <a:pt x="6935" y="5512"/>
                </a:cubicBezTo>
                <a:lnTo>
                  <a:pt x="6935" y="521"/>
                </a:lnTo>
                <a:close/>
                <a:moveTo>
                  <a:pt x="6409" y="521"/>
                </a:moveTo>
                <a:lnTo>
                  <a:pt x="6409" y="5512"/>
                </a:lnTo>
                <a:cubicBezTo>
                  <a:pt x="4761" y="5532"/>
                  <a:pt x="3217" y="5908"/>
                  <a:pt x="2025" y="6554"/>
                </a:cubicBezTo>
                <a:cubicBezTo>
                  <a:pt x="1378" y="6910"/>
                  <a:pt x="857" y="7331"/>
                  <a:pt x="521" y="7807"/>
                </a:cubicBezTo>
                <a:lnTo>
                  <a:pt x="521" y="6680"/>
                </a:lnTo>
                <a:cubicBezTo>
                  <a:pt x="521" y="5031"/>
                  <a:pt x="1148" y="3488"/>
                  <a:pt x="2320" y="2320"/>
                </a:cubicBezTo>
                <a:cubicBezTo>
                  <a:pt x="3428" y="1213"/>
                  <a:pt x="4866" y="586"/>
                  <a:pt x="6409" y="521"/>
                </a:cubicBezTo>
                <a:close/>
                <a:moveTo>
                  <a:pt x="11921" y="3448"/>
                </a:moveTo>
                <a:cubicBezTo>
                  <a:pt x="12528" y="4405"/>
                  <a:pt x="12843" y="5532"/>
                  <a:pt x="12843" y="6680"/>
                </a:cubicBezTo>
                <a:lnTo>
                  <a:pt x="12843" y="7807"/>
                </a:lnTo>
                <a:cubicBezTo>
                  <a:pt x="12237" y="6995"/>
                  <a:pt x="11170" y="6349"/>
                  <a:pt x="9837" y="5953"/>
                </a:cubicBezTo>
                <a:lnTo>
                  <a:pt x="11921" y="3448"/>
                </a:lnTo>
                <a:close/>
                <a:moveTo>
                  <a:pt x="6935" y="6033"/>
                </a:moveTo>
                <a:cubicBezTo>
                  <a:pt x="7622" y="6033"/>
                  <a:pt x="8268" y="6119"/>
                  <a:pt x="8895" y="6244"/>
                </a:cubicBezTo>
                <a:lnTo>
                  <a:pt x="6935" y="8584"/>
                </a:lnTo>
                <a:lnTo>
                  <a:pt x="6935" y="6033"/>
                </a:lnTo>
                <a:close/>
                <a:moveTo>
                  <a:pt x="9461" y="6389"/>
                </a:moveTo>
                <a:cubicBezTo>
                  <a:pt x="11400" y="6910"/>
                  <a:pt x="12778" y="7978"/>
                  <a:pt x="12843" y="9210"/>
                </a:cubicBezTo>
                <a:lnTo>
                  <a:pt x="12843" y="9230"/>
                </a:lnTo>
                <a:lnTo>
                  <a:pt x="12843" y="9291"/>
                </a:lnTo>
                <a:cubicBezTo>
                  <a:pt x="12843" y="10127"/>
                  <a:pt x="12217" y="10939"/>
                  <a:pt x="11089" y="11545"/>
                </a:cubicBezTo>
                <a:cubicBezTo>
                  <a:pt x="10694" y="11776"/>
                  <a:pt x="10253" y="11941"/>
                  <a:pt x="9792" y="12092"/>
                </a:cubicBezTo>
                <a:lnTo>
                  <a:pt x="7036" y="9270"/>
                </a:lnTo>
                <a:lnTo>
                  <a:pt x="9461" y="6389"/>
                </a:lnTo>
                <a:close/>
                <a:moveTo>
                  <a:pt x="6409" y="6033"/>
                </a:moveTo>
                <a:lnTo>
                  <a:pt x="6409" y="9291"/>
                </a:lnTo>
                <a:cubicBezTo>
                  <a:pt x="6409" y="9356"/>
                  <a:pt x="6454" y="9416"/>
                  <a:pt x="6494" y="9481"/>
                </a:cubicBezTo>
                <a:lnTo>
                  <a:pt x="9210" y="12257"/>
                </a:lnTo>
                <a:cubicBezTo>
                  <a:pt x="8439" y="12442"/>
                  <a:pt x="7562" y="12548"/>
                  <a:pt x="6685" y="12548"/>
                </a:cubicBezTo>
                <a:cubicBezTo>
                  <a:pt x="5011" y="12548"/>
                  <a:pt x="3448" y="12192"/>
                  <a:pt x="2255" y="11545"/>
                </a:cubicBezTo>
                <a:cubicBezTo>
                  <a:pt x="1128" y="10939"/>
                  <a:pt x="521" y="10127"/>
                  <a:pt x="521" y="9291"/>
                </a:cubicBezTo>
                <a:lnTo>
                  <a:pt x="521" y="9270"/>
                </a:lnTo>
                <a:cubicBezTo>
                  <a:pt x="521" y="8414"/>
                  <a:pt x="1148" y="7622"/>
                  <a:pt x="2275" y="7015"/>
                </a:cubicBezTo>
                <a:cubicBezTo>
                  <a:pt x="3383" y="6409"/>
                  <a:pt x="4846" y="6053"/>
                  <a:pt x="6409" y="6033"/>
                </a:cubicBezTo>
                <a:close/>
                <a:moveTo>
                  <a:pt x="6685" y="0"/>
                </a:moveTo>
                <a:cubicBezTo>
                  <a:pt x="4906" y="0"/>
                  <a:pt x="3217" y="692"/>
                  <a:pt x="1964" y="1964"/>
                </a:cubicBezTo>
                <a:cubicBezTo>
                  <a:pt x="692" y="3217"/>
                  <a:pt x="0" y="4906"/>
                  <a:pt x="0" y="6680"/>
                </a:cubicBezTo>
                <a:lnTo>
                  <a:pt x="0" y="9291"/>
                </a:lnTo>
                <a:cubicBezTo>
                  <a:pt x="0" y="10338"/>
                  <a:pt x="712" y="11295"/>
                  <a:pt x="2004" y="12006"/>
                </a:cubicBezTo>
                <a:cubicBezTo>
                  <a:pt x="3257" y="12693"/>
                  <a:pt x="4906" y="13069"/>
                  <a:pt x="6685" y="13069"/>
                </a:cubicBezTo>
                <a:cubicBezTo>
                  <a:pt x="8439" y="13069"/>
                  <a:pt x="10087" y="12693"/>
                  <a:pt x="11340" y="12006"/>
                </a:cubicBezTo>
                <a:cubicBezTo>
                  <a:pt x="12653" y="11295"/>
                  <a:pt x="13365" y="10338"/>
                  <a:pt x="13365" y="9291"/>
                </a:cubicBezTo>
                <a:lnTo>
                  <a:pt x="13365" y="6680"/>
                </a:lnTo>
                <a:cubicBezTo>
                  <a:pt x="13365" y="4906"/>
                  <a:pt x="12653" y="3217"/>
                  <a:pt x="11400" y="1964"/>
                </a:cubicBezTo>
                <a:cubicBezTo>
                  <a:pt x="10127" y="692"/>
                  <a:pt x="8459" y="0"/>
                  <a:pt x="66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" name="Google Shape;743;p43"/>
          <p:cNvGrpSpPr/>
          <p:nvPr/>
        </p:nvGrpSpPr>
        <p:grpSpPr>
          <a:xfrm>
            <a:off x="5983986" y="3097985"/>
            <a:ext cx="334000" cy="153475"/>
            <a:chOff x="3262925" y="2864000"/>
            <a:chExt cx="334000" cy="153475"/>
          </a:xfrm>
        </p:grpSpPr>
        <p:sp>
          <p:nvSpPr>
            <p:cNvPr id="744" name="Google Shape;744;p43"/>
            <p:cNvSpPr/>
            <p:nvPr/>
          </p:nvSpPr>
          <p:spPr>
            <a:xfrm>
              <a:off x="3262925" y="2864000"/>
              <a:ext cx="334000" cy="153475"/>
            </a:xfrm>
            <a:custGeom>
              <a:avLst/>
              <a:gdLst/>
              <a:ahLst/>
              <a:cxnLst/>
              <a:rect l="l" t="t" r="r" b="b"/>
              <a:pathLst>
                <a:path w="13360" h="6139" extrusionOk="0">
                  <a:moveTo>
                    <a:pt x="11190" y="521"/>
                  </a:moveTo>
                  <a:cubicBezTo>
                    <a:pt x="11481" y="521"/>
                    <a:pt x="11711" y="752"/>
                    <a:pt x="11711" y="1047"/>
                  </a:cubicBezTo>
                  <a:lnTo>
                    <a:pt x="11711" y="1338"/>
                  </a:lnTo>
                  <a:lnTo>
                    <a:pt x="8203" y="1338"/>
                  </a:lnTo>
                  <a:cubicBezTo>
                    <a:pt x="8058" y="1338"/>
                    <a:pt x="7953" y="1443"/>
                    <a:pt x="7953" y="1589"/>
                  </a:cubicBezTo>
                  <a:cubicBezTo>
                    <a:pt x="7953" y="1734"/>
                    <a:pt x="7828" y="1859"/>
                    <a:pt x="7682" y="1859"/>
                  </a:cubicBezTo>
                  <a:lnTo>
                    <a:pt x="5593" y="1859"/>
                  </a:lnTo>
                  <a:cubicBezTo>
                    <a:pt x="5447" y="1859"/>
                    <a:pt x="5342" y="1734"/>
                    <a:pt x="5342" y="1589"/>
                  </a:cubicBezTo>
                  <a:cubicBezTo>
                    <a:pt x="5342" y="1443"/>
                    <a:pt x="5217" y="1338"/>
                    <a:pt x="5071" y="1338"/>
                  </a:cubicBezTo>
                  <a:lnTo>
                    <a:pt x="1669" y="1338"/>
                  </a:lnTo>
                  <a:lnTo>
                    <a:pt x="1669" y="1047"/>
                  </a:lnTo>
                  <a:cubicBezTo>
                    <a:pt x="1669" y="752"/>
                    <a:pt x="1899" y="521"/>
                    <a:pt x="2190" y="521"/>
                  </a:cubicBezTo>
                  <a:close/>
                  <a:moveTo>
                    <a:pt x="1148" y="1859"/>
                  </a:moveTo>
                  <a:lnTo>
                    <a:pt x="1148" y="4280"/>
                  </a:lnTo>
                  <a:lnTo>
                    <a:pt x="772" y="4280"/>
                  </a:lnTo>
                  <a:cubicBezTo>
                    <a:pt x="627" y="4280"/>
                    <a:pt x="521" y="4154"/>
                    <a:pt x="521" y="4029"/>
                  </a:cubicBezTo>
                  <a:lnTo>
                    <a:pt x="521" y="2110"/>
                  </a:lnTo>
                  <a:cubicBezTo>
                    <a:pt x="521" y="1964"/>
                    <a:pt x="627" y="1859"/>
                    <a:pt x="772" y="1859"/>
                  </a:cubicBezTo>
                  <a:close/>
                  <a:moveTo>
                    <a:pt x="12588" y="1859"/>
                  </a:moveTo>
                  <a:cubicBezTo>
                    <a:pt x="12673" y="1859"/>
                    <a:pt x="12713" y="1899"/>
                    <a:pt x="12753" y="1924"/>
                  </a:cubicBezTo>
                  <a:cubicBezTo>
                    <a:pt x="12799" y="1964"/>
                    <a:pt x="12839" y="2050"/>
                    <a:pt x="12839" y="2110"/>
                  </a:cubicBezTo>
                  <a:lnTo>
                    <a:pt x="12839" y="4029"/>
                  </a:lnTo>
                  <a:cubicBezTo>
                    <a:pt x="12839" y="4154"/>
                    <a:pt x="12713" y="4280"/>
                    <a:pt x="12568" y="4280"/>
                  </a:cubicBezTo>
                  <a:lnTo>
                    <a:pt x="12212" y="4280"/>
                  </a:lnTo>
                  <a:lnTo>
                    <a:pt x="12212" y="1859"/>
                  </a:lnTo>
                  <a:close/>
                  <a:moveTo>
                    <a:pt x="11711" y="1859"/>
                  </a:moveTo>
                  <a:lnTo>
                    <a:pt x="11711" y="5096"/>
                  </a:lnTo>
                  <a:cubicBezTo>
                    <a:pt x="11711" y="5387"/>
                    <a:pt x="11481" y="5617"/>
                    <a:pt x="11190" y="5617"/>
                  </a:cubicBezTo>
                  <a:lnTo>
                    <a:pt x="7787" y="5617"/>
                  </a:lnTo>
                  <a:cubicBezTo>
                    <a:pt x="7682" y="4931"/>
                    <a:pt x="7181" y="4575"/>
                    <a:pt x="6680" y="4575"/>
                  </a:cubicBezTo>
                  <a:cubicBezTo>
                    <a:pt x="6199" y="4575"/>
                    <a:pt x="5698" y="4931"/>
                    <a:pt x="5593" y="5617"/>
                  </a:cubicBezTo>
                  <a:lnTo>
                    <a:pt x="2190" y="5617"/>
                  </a:lnTo>
                  <a:cubicBezTo>
                    <a:pt x="1899" y="5617"/>
                    <a:pt x="1669" y="5387"/>
                    <a:pt x="1669" y="5096"/>
                  </a:cubicBezTo>
                  <a:lnTo>
                    <a:pt x="1669" y="1859"/>
                  </a:lnTo>
                  <a:lnTo>
                    <a:pt x="4861" y="1859"/>
                  </a:lnTo>
                  <a:cubicBezTo>
                    <a:pt x="4966" y="2150"/>
                    <a:pt x="5262" y="2380"/>
                    <a:pt x="5593" y="2380"/>
                  </a:cubicBezTo>
                  <a:lnTo>
                    <a:pt x="7682" y="2380"/>
                  </a:lnTo>
                  <a:cubicBezTo>
                    <a:pt x="8038" y="2380"/>
                    <a:pt x="8329" y="2150"/>
                    <a:pt x="8434" y="1859"/>
                  </a:cubicBezTo>
                  <a:close/>
                  <a:moveTo>
                    <a:pt x="2190" y="0"/>
                  </a:moveTo>
                  <a:cubicBezTo>
                    <a:pt x="1604" y="0"/>
                    <a:pt x="1148" y="461"/>
                    <a:pt x="1148" y="1047"/>
                  </a:cubicBezTo>
                  <a:lnTo>
                    <a:pt x="1148" y="1338"/>
                  </a:lnTo>
                  <a:lnTo>
                    <a:pt x="772" y="1338"/>
                  </a:lnTo>
                  <a:cubicBezTo>
                    <a:pt x="331" y="1338"/>
                    <a:pt x="0" y="1694"/>
                    <a:pt x="0" y="2110"/>
                  </a:cubicBezTo>
                  <a:lnTo>
                    <a:pt x="0" y="4029"/>
                  </a:lnTo>
                  <a:cubicBezTo>
                    <a:pt x="0" y="4450"/>
                    <a:pt x="331" y="4806"/>
                    <a:pt x="772" y="4806"/>
                  </a:cubicBezTo>
                  <a:lnTo>
                    <a:pt x="1148" y="4806"/>
                  </a:lnTo>
                  <a:lnTo>
                    <a:pt x="1148" y="5783"/>
                  </a:lnTo>
                  <a:cubicBezTo>
                    <a:pt x="1148" y="5973"/>
                    <a:pt x="1293" y="6139"/>
                    <a:pt x="1504" y="6139"/>
                  </a:cubicBezTo>
                  <a:lnTo>
                    <a:pt x="5843" y="6139"/>
                  </a:lnTo>
                  <a:cubicBezTo>
                    <a:pt x="5988" y="6139"/>
                    <a:pt x="6094" y="6013"/>
                    <a:pt x="6094" y="5868"/>
                  </a:cubicBezTo>
                  <a:cubicBezTo>
                    <a:pt x="6094" y="5347"/>
                    <a:pt x="6409" y="5096"/>
                    <a:pt x="6680" y="5096"/>
                  </a:cubicBezTo>
                  <a:cubicBezTo>
                    <a:pt x="6971" y="5096"/>
                    <a:pt x="7266" y="5347"/>
                    <a:pt x="7286" y="5868"/>
                  </a:cubicBezTo>
                  <a:cubicBezTo>
                    <a:pt x="7286" y="6013"/>
                    <a:pt x="7392" y="6139"/>
                    <a:pt x="7537" y="6139"/>
                  </a:cubicBezTo>
                  <a:lnTo>
                    <a:pt x="11876" y="6139"/>
                  </a:lnTo>
                  <a:cubicBezTo>
                    <a:pt x="12087" y="6139"/>
                    <a:pt x="12232" y="5973"/>
                    <a:pt x="12232" y="5783"/>
                  </a:cubicBezTo>
                  <a:lnTo>
                    <a:pt x="12232" y="4806"/>
                  </a:lnTo>
                  <a:lnTo>
                    <a:pt x="12568" y="4806"/>
                  </a:lnTo>
                  <a:cubicBezTo>
                    <a:pt x="13004" y="4806"/>
                    <a:pt x="13360" y="4450"/>
                    <a:pt x="13360" y="4029"/>
                  </a:cubicBezTo>
                  <a:lnTo>
                    <a:pt x="13360" y="2110"/>
                  </a:lnTo>
                  <a:cubicBezTo>
                    <a:pt x="13360" y="1899"/>
                    <a:pt x="13280" y="1694"/>
                    <a:pt x="13109" y="1548"/>
                  </a:cubicBezTo>
                  <a:cubicBezTo>
                    <a:pt x="12979" y="1413"/>
                    <a:pt x="12816" y="1335"/>
                    <a:pt x="12646" y="1335"/>
                  </a:cubicBezTo>
                  <a:cubicBezTo>
                    <a:pt x="12627" y="1335"/>
                    <a:pt x="12607" y="1336"/>
                    <a:pt x="12588" y="1338"/>
                  </a:cubicBezTo>
                  <a:lnTo>
                    <a:pt x="12232" y="1338"/>
                  </a:lnTo>
                  <a:lnTo>
                    <a:pt x="12232" y="1047"/>
                  </a:lnTo>
                  <a:cubicBezTo>
                    <a:pt x="12232" y="461"/>
                    <a:pt x="11776" y="0"/>
                    <a:pt x="1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3495675" y="2934025"/>
              <a:ext cx="42875" cy="13050"/>
            </a:xfrm>
            <a:custGeom>
              <a:avLst/>
              <a:gdLst/>
              <a:ahLst/>
              <a:cxnLst/>
              <a:rect l="l" t="t" r="r" b="b"/>
              <a:pathLst>
                <a:path w="1715" h="522" extrusionOk="0">
                  <a:moveTo>
                    <a:pt x="291" y="0"/>
                  </a:moveTo>
                  <a:cubicBezTo>
                    <a:pt x="166" y="0"/>
                    <a:pt x="41" y="80"/>
                    <a:pt x="21" y="206"/>
                  </a:cubicBezTo>
                  <a:cubicBezTo>
                    <a:pt x="1" y="376"/>
                    <a:pt x="126" y="521"/>
                    <a:pt x="291" y="521"/>
                  </a:cubicBezTo>
                  <a:lnTo>
                    <a:pt x="1419" y="521"/>
                  </a:lnTo>
                  <a:cubicBezTo>
                    <a:pt x="1544" y="521"/>
                    <a:pt x="1669" y="416"/>
                    <a:pt x="1690" y="291"/>
                  </a:cubicBezTo>
                  <a:cubicBezTo>
                    <a:pt x="1715" y="126"/>
                    <a:pt x="1589" y="0"/>
                    <a:pt x="1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6" name="Google Shape;746;p43"/>
          <p:cNvPicPr preferRelativeResize="0"/>
          <p:nvPr/>
        </p:nvPicPr>
        <p:blipFill rotWithShape="1">
          <a:blip r:embed="rId4">
            <a:alphaModFix/>
          </a:blip>
          <a:srcRect l="5522" t="15896" r="11303" b="28442"/>
          <a:stretch/>
        </p:blipFill>
        <p:spPr>
          <a:xfrm rot="-2164286">
            <a:off x="7422588" y="4770137"/>
            <a:ext cx="480536" cy="1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38;p38">
            <a:extLst>
              <a:ext uri="{FF2B5EF4-FFF2-40B4-BE49-F238E27FC236}">
                <a16:creationId xmlns:a16="http://schemas.microsoft.com/office/drawing/2014/main" id="{82288177-CD64-C905-FCB7-C10615F2BCDB}"/>
              </a:ext>
            </a:extLst>
          </p:cNvPr>
          <p:cNvSpPr txBox="1">
            <a:spLocks/>
          </p:cNvSpPr>
          <p:nvPr/>
        </p:nvSpPr>
        <p:spPr>
          <a:xfrm>
            <a:off x="1901651" y="283774"/>
            <a:ext cx="53405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ona One"/>
              <a:buNone/>
              <a:defRPr sz="21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Our Key Achievements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7BF2A0-EDF9-3375-C5AF-2AAFF55CAAC5}"/>
              </a:ext>
            </a:extLst>
          </p:cNvPr>
          <p:cNvGrpSpPr/>
          <p:nvPr/>
        </p:nvGrpSpPr>
        <p:grpSpPr>
          <a:xfrm>
            <a:off x="-54095" y="4557300"/>
            <a:ext cx="734700" cy="540000"/>
            <a:chOff x="-54095" y="4557300"/>
            <a:chExt cx="734700" cy="540000"/>
          </a:xfrm>
        </p:grpSpPr>
        <p:sp>
          <p:nvSpPr>
            <p:cNvPr id="22" name="Google Shape;361;p32">
              <a:extLst>
                <a:ext uri="{FF2B5EF4-FFF2-40B4-BE49-F238E27FC236}">
                  <a16:creationId xmlns:a16="http://schemas.microsoft.com/office/drawing/2014/main" id="{203334A1-C182-09C0-C1E1-F31E11101CCF}"/>
                </a:ext>
              </a:extLst>
            </p:cNvPr>
            <p:cNvSpPr txBox="1">
              <a:spLocks/>
            </p:cNvSpPr>
            <p:nvPr/>
          </p:nvSpPr>
          <p:spPr>
            <a:xfrm>
              <a:off x="-54095" y="4603500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400" b="1" dirty="0">
                  <a:solidFill>
                    <a:schemeClr val="accent1"/>
                  </a:solidFill>
                </a:rPr>
                <a:t>11</a:t>
              </a:r>
              <a:endParaRPr lang="en" b="1" dirty="0"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359;p32">
              <a:extLst>
                <a:ext uri="{FF2B5EF4-FFF2-40B4-BE49-F238E27FC236}">
                  <a16:creationId xmlns:a16="http://schemas.microsoft.com/office/drawing/2014/main" id="{024B8AA8-B5E9-F543-7048-EB4B8F41ECD3}"/>
                </a:ext>
              </a:extLst>
            </p:cNvPr>
            <p:cNvSpPr/>
            <p:nvPr/>
          </p:nvSpPr>
          <p:spPr>
            <a:xfrm>
              <a:off x="43255" y="4557300"/>
              <a:ext cx="540000" cy="540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212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subTitle" idx="4"/>
          </p:nvPr>
        </p:nvSpPr>
        <p:spPr>
          <a:xfrm>
            <a:off x="418232" y="1719219"/>
            <a:ext cx="2292300" cy="6536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Data Collection Bugs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" name="Google Shape;463;p36"/>
          <p:cNvSpPr txBox="1">
            <a:spLocks noGrp="1"/>
          </p:cNvSpPr>
          <p:nvPr>
            <p:ph type="subTitle" idx="5"/>
          </p:nvPr>
        </p:nvSpPr>
        <p:spPr>
          <a:xfrm>
            <a:off x="3021822" y="1666975"/>
            <a:ext cx="2292300" cy="705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Collider Implementation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464" name="Google Shape;464;p36"/>
          <p:cNvSpPr txBox="1">
            <a:spLocks noGrp="1"/>
          </p:cNvSpPr>
          <p:nvPr>
            <p:ph type="subTitle" idx="1"/>
          </p:nvPr>
        </p:nvSpPr>
        <p:spPr>
          <a:xfrm>
            <a:off x="418232" y="2406101"/>
            <a:ext cx="2292300" cy="2412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2"/>
              </a:buClr>
            </a:pPr>
            <a: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Early issues with capturing precise movement data (timestamps, positions, rotations) in CSV files.</a:t>
            </a:r>
            <a:b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Resolved through debugging.</a:t>
            </a:r>
          </a:p>
        </p:txBody>
      </p:sp>
      <p:sp>
        <p:nvSpPr>
          <p:cNvPr id="465" name="Google Shape;465;p36"/>
          <p:cNvSpPr txBox="1">
            <a:spLocks noGrp="1"/>
          </p:cNvSpPr>
          <p:nvPr>
            <p:ph type="subTitle" idx="2"/>
          </p:nvPr>
        </p:nvSpPr>
        <p:spPr>
          <a:xfrm>
            <a:off x="2987214" y="2420749"/>
            <a:ext cx="2292300" cy="2148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2"/>
              </a:buClr>
            </a:pPr>
            <a: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Added colliders and boundaries to prevent users from passing through objects or leaving the virtual environment.</a:t>
            </a:r>
          </a:p>
        </p:txBody>
      </p:sp>
      <p:sp>
        <p:nvSpPr>
          <p:cNvPr id="466" name="Google Shape;466;p36"/>
          <p:cNvSpPr txBox="1">
            <a:spLocks noGrp="1"/>
          </p:cNvSpPr>
          <p:nvPr>
            <p:ph type="subTitle" idx="3"/>
          </p:nvPr>
        </p:nvSpPr>
        <p:spPr>
          <a:xfrm>
            <a:off x="5556195" y="2414802"/>
            <a:ext cx="2531637" cy="2412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2"/>
              </a:buClr>
            </a:pPr>
            <a: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Simplified materials, adjusted graphics quality, and optimized scene rendering for smooth performance on </a:t>
            </a:r>
            <a:b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</a:br>
            <a:r>
              <a:rPr lang="en-US" sz="18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the Quest 2.</a:t>
            </a:r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6"/>
          </p:nvPr>
        </p:nvSpPr>
        <p:spPr>
          <a:xfrm>
            <a:off x="5556196" y="1666975"/>
            <a:ext cx="2292300" cy="7058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Optimization for Oculus Quest 2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468" name="Google Shape;468;p36"/>
          <p:cNvSpPr/>
          <p:nvPr/>
        </p:nvSpPr>
        <p:spPr>
          <a:xfrm>
            <a:off x="503002" y="910448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3071985" y="925096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5640973" y="919148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36"/>
          <p:cNvGrpSpPr/>
          <p:nvPr/>
        </p:nvGrpSpPr>
        <p:grpSpPr>
          <a:xfrm>
            <a:off x="3301210" y="1110859"/>
            <a:ext cx="247450" cy="334375"/>
            <a:chOff x="2604600" y="3970325"/>
            <a:chExt cx="247450" cy="334375"/>
          </a:xfrm>
        </p:grpSpPr>
        <p:sp>
          <p:nvSpPr>
            <p:cNvPr id="472" name="Google Shape;472;p36"/>
            <p:cNvSpPr/>
            <p:nvPr/>
          </p:nvSpPr>
          <p:spPr>
            <a:xfrm>
              <a:off x="2663100" y="3970325"/>
              <a:ext cx="130550" cy="149075"/>
            </a:xfrm>
            <a:custGeom>
              <a:avLst/>
              <a:gdLst/>
              <a:ahLst/>
              <a:cxnLst/>
              <a:rect l="l" t="t" r="r" b="b"/>
              <a:pathLst>
                <a:path w="5222" h="5963" extrusionOk="0">
                  <a:moveTo>
                    <a:pt x="2341" y="721"/>
                  </a:moveTo>
                  <a:lnTo>
                    <a:pt x="2341" y="2831"/>
                  </a:lnTo>
                  <a:lnTo>
                    <a:pt x="522" y="3898"/>
                  </a:lnTo>
                  <a:lnTo>
                    <a:pt x="522" y="1789"/>
                  </a:lnTo>
                  <a:lnTo>
                    <a:pt x="2341" y="721"/>
                  </a:lnTo>
                  <a:close/>
                  <a:moveTo>
                    <a:pt x="2862" y="721"/>
                  </a:moveTo>
                  <a:lnTo>
                    <a:pt x="4701" y="1789"/>
                  </a:lnTo>
                  <a:lnTo>
                    <a:pt x="4701" y="3898"/>
                  </a:lnTo>
                  <a:lnTo>
                    <a:pt x="2862" y="2831"/>
                  </a:lnTo>
                  <a:lnTo>
                    <a:pt x="2862" y="721"/>
                  </a:lnTo>
                  <a:close/>
                  <a:moveTo>
                    <a:pt x="2611" y="3292"/>
                  </a:moveTo>
                  <a:lnTo>
                    <a:pt x="4425" y="4334"/>
                  </a:lnTo>
                  <a:lnTo>
                    <a:pt x="2611" y="5402"/>
                  </a:lnTo>
                  <a:lnTo>
                    <a:pt x="772" y="4334"/>
                  </a:lnTo>
                  <a:lnTo>
                    <a:pt x="2611" y="3292"/>
                  </a:lnTo>
                  <a:close/>
                  <a:moveTo>
                    <a:pt x="2599" y="1"/>
                  </a:moveTo>
                  <a:cubicBezTo>
                    <a:pt x="2552" y="1"/>
                    <a:pt x="2506" y="12"/>
                    <a:pt x="2466" y="35"/>
                  </a:cubicBezTo>
                  <a:lnTo>
                    <a:pt x="126" y="1393"/>
                  </a:lnTo>
                  <a:cubicBezTo>
                    <a:pt x="40" y="1453"/>
                    <a:pt x="0" y="1538"/>
                    <a:pt x="0" y="1618"/>
                  </a:cubicBezTo>
                  <a:lnTo>
                    <a:pt x="0" y="4334"/>
                  </a:lnTo>
                  <a:cubicBezTo>
                    <a:pt x="0" y="4439"/>
                    <a:pt x="40" y="4525"/>
                    <a:pt x="126" y="4565"/>
                  </a:cubicBezTo>
                  <a:lnTo>
                    <a:pt x="2466" y="5923"/>
                  </a:lnTo>
                  <a:cubicBezTo>
                    <a:pt x="2506" y="5943"/>
                    <a:pt x="2546" y="5963"/>
                    <a:pt x="2611" y="5963"/>
                  </a:cubicBezTo>
                  <a:cubicBezTo>
                    <a:pt x="2651" y="5963"/>
                    <a:pt x="2696" y="5943"/>
                    <a:pt x="2736" y="5923"/>
                  </a:cubicBezTo>
                  <a:lnTo>
                    <a:pt x="5077" y="4565"/>
                  </a:lnTo>
                  <a:cubicBezTo>
                    <a:pt x="5157" y="4525"/>
                    <a:pt x="5222" y="4439"/>
                    <a:pt x="5222" y="4334"/>
                  </a:cubicBezTo>
                  <a:lnTo>
                    <a:pt x="5222" y="1618"/>
                  </a:lnTo>
                  <a:cubicBezTo>
                    <a:pt x="5222" y="1538"/>
                    <a:pt x="5157" y="1453"/>
                    <a:pt x="5077" y="1393"/>
                  </a:cubicBezTo>
                  <a:lnTo>
                    <a:pt x="2736" y="35"/>
                  </a:lnTo>
                  <a:cubicBezTo>
                    <a:pt x="2694" y="12"/>
                    <a:pt x="2646" y="1"/>
                    <a:pt x="2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2771700" y="4042650"/>
              <a:ext cx="80350" cy="182750"/>
            </a:xfrm>
            <a:custGeom>
              <a:avLst/>
              <a:gdLst/>
              <a:ahLst/>
              <a:cxnLst/>
              <a:rect l="l" t="t" r="r" b="b"/>
              <a:pathLst>
                <a:path w="3214" h="7310" extrusionOk="0">
                  <a:moveTo>
                    <a:pt x="2913" y="1"/>
                  </a:moveTo>
                  <a:cubicBezTo>
                    <a:pt x="2809" y="1"/>
                    <a:pt x="2702" y="73"/>
                    <a:pt x="2672" y="168"/>
                  </a:cubicBezTo>
                  <a:lnTo>
                    <a:pt x="61" y="6953"/>
                  </a:lnTo>
                  <a:cubicBezTo>
                    <a:pt x="1" y="7079"/>
                    <a:pt x="61" y="7244"/>
                    <a:pt x="206" y="7289"/>
                  </a:cubicBezTo>
                  <a:cubicBezTo>
                    <a:pt x="231" y="7309"/>
                    <a:pt x="272" y="7309"/>
                    <a:pt x="292" y="7309"/>
                  </a:cubicBezTo>
                  <a:cubicBezTo>
                    <a:pt x="397" y="7309"/>
                    <a:pt x="502" y="7244"/>
                    <a:pt x="542" y="7144"/>
                  </a:cubicBezTo>
                  <a:lnTo>
                    <a:pt x="3153" y="354"/>
                  </a:lnTo>
                  <a:cubicBezTo>
                    <a:pt x="3213" y="228"/>
                    <a:pt x="3153" y="63"/>
                    <a:pt x="3008" y="23"/>
                  </a:cubicBezTo>
                  <a:cubicBezTo>
                    <a:pt x="2978" y="8"/>
                    <a:pt x="2946" y="1"/>
                    <a:pt x="2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2604600" y="4042650"/>
              <a:ext cx="79950" cy="182750"/>
            </a:xfrm>
            <a:custGeom>
              <a:avLst/>
              <a:gdLst/>
              <a:ahLst/>
              <a:cxnLst/>
              <a:rect l="l" t="t" r="r" b="b"/>
              <a:pathLst>
                <a:path w="3198" h="7310" extrusionOk="0">
                  <a:moveTo>
                    <a:pt x="293" y="1"/>
                  </a:moveTo>
                  <a:cubicBezTo>
                    <a:pt x="260" y="1"/>
                    <a:pt x="225" y="8"/>
                    <a:pt x="191" y="23"/>
                  </a:cubicBezTo>
                  <a:cubicBezTo>
                    <a:pt x="65" y="63"/>
                    <a:pt x="0" y="228"/>
                    <a:pt x="45" y="354"/>
                  </a:cubicBezTo>
                  <a:lnTo>
                    <a:pt x="2676" y="7144"/>
                  </a:lnTo>
                  <a:cubicBezTo>
                    <a:pt x="2696" y="7244"/>
                    <a:pt x="2801" y="7309"/>
                    <a:pt x="2907" y="7309"/>
                  </a:cubicBezTo>
                  <a:cubicBezTo>
                    <a:pt x="2947" y="7309"/>
                    <a:pt x="2967" y="7309"/>
                    <a:pt x="3007" y="7289"/>
                  </a:cubicBezTo>
                  <a:cubicBezTo>
                    <a:pt x="3132" y="7244"/>
                    <a:pt x="3197" y="7079"/>
                    <a:pt x="3157" y="6953"/>
                  </a:cubicBezTo>
                  <a:lnTo>
                    <a:pt x="546" y="168"/>
                  </a:lnTo>
                  <a:cubicBezTo>
                    <a:pt x="497" y="73"/>
                    <a:pt x="400" y="1"/>
                    <a:pt x="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2721600" y="4146525"/>
              <a:ext cx="13050" cy="78925"/>
            </a:xfrm>
            <a:custGeom>
              <a:avLst/>
              <a:gdLst/>
              <a:ahLst/>
              <a:cxnLst/>
              <a:rect l="l" t="t" r="r" b="b"/>
              <a:pathLst>
                <a:path w="522" h="3157" extrusionOk="0">
                  <a:moveTo>
                    <a:pt x="260" y="0"/>
                  </a:moveTo>
                  <a:cubicBezTo>
                    <a:pt x="126" y="0"/>
                    <a:pt x="1" y="118"/>
                    <a:pt x="1" y="253"/>
                  </a:cubicBezTo>
                  <a:lnTo>
                    <a:pt x="1" y="2883"/>
                  </a:lnTo>
                  <a:cubicBezTo>
                    <a:pt x="1" y="3009"/>
                    <a:pt x="106" y="3134"/>
                    <a:pt x="231" y="3154"/>
                  </a:cubicBezTo>
                  <a:cubicBezTo>
                    <a:pt x="241" y="3155"/>
                    <a:pt x="252" y="3156"/>
                    <a:pt x="262" y="3156"/>
                  </a:cubicBezTo>
                  <a:cubicBezTo>
                    <a:pt x="396" y="3156"/>
                    <a:pt x="522" y="3037"/>
                    <a:pt x="522" y="2883"/>
                  </a:cubicBezTo>
                  <a:lnTo>
                    <a:pt x="522" y="273"/>
                  </a:lnTo>
                  <a:cubicBezTo>
                    <a:pt x="522" y="147"/>
                    <a:pt x="437" y="22"/>
                    <a:pt x="291" y="2"/>
                  </a:cubicBezTo>
                  <a:cubicBezTo>
                    <a:pt x="281" y="1"/>
                    <a:pt x="271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2634900" y="4246275"/>
              <a:ext cx="186950" cy="58425"/>
            </a:xfrm>
            <a:custGeom>
              <a:avLst/>
              <a:gdLst/>
              <a:ahLst/>
              <a:cxnLst/>
              <a:rect l="l" t="t" r="r" b="b"/>
              <a:pathLst>
                <a:path w="7478" h="2337" extrusionOk="0">
                  <a:moveTo>
                    <a:pt x="4907" y="522"/>
                  </a:moveTo>
                  <a:cubicBezTo>
                    <a:pt x="5764" y="522"/>
                    <a:pt x="6535" y="1043"/>
                    <a:pt x="6851" y="1815"/>
                  </a:cubicBezTo>
                  <a:lnTo>
                    <a:pt x="627" y="1815"/>
                  </a:lnTo>
                  <a:cubicBezTo>
                    <a:pt x="943" y="1043"/>
                    <a:pt x="1715" y="522"/>
                    <a:pt x="2572" y="522"/>
                  </a:cubicBezTo>
                  <a:close/>
                  <a:moveTo>
                    <a:pt x="2572" y="1"/>
                  </a:moveTo>
                  <a:cubicBezTo>
                    <a:pt x="1965" y="1"/>
                    <a:pt x="1379" y="186"/>
                    <a:pt x="918" y="562"/>
                  </a:cubicBezTo>
                  <a:cubicBezTo>
                    <a:pt x="462" y="938"/>
                    <a:pt x="146" y="1459"/>
                    <a:pt x="21" y="2025"/>
                  </a:cubicBezTo>
                  <a:cubicBezTo>
                    <a:pt x="1" y="2106"/>
                    <a:pt x="21" y="2171"/>
                    <a:pt x="66" y="2231"/>
                  </a:cubicBezTo>
                  <a:cubicBezTo>
                    <a:pt x="106" y="2296"/>
                    <a:pt x="191" y="2336"/>
                    <a:pt x="272" y="2336"/>
                  </a:cubicBezTo>
                  <a:lnTo>
                    <a:pt x="7207" y="2336"/>
                  </a:lnTo>
                  <a:cubicBezTo>
                    <a:pt x="7287" y="2336"/>
                    <a:pt x="7352" y="2296"/>
                    <a:pt x="7412" y="2231"/>
                  </a:cubicBezTo>
                  <a:cubicBezTo>
                    <a:pt x="7457" y="2171"/>
                    <a:pt x="7477" y="2106"/>
                    <a:pt x="7457" y="2025"/>
                  </a:cubicBezTo>
                  <a:cubicBezTo>
                    <a:pt x="7332" y="1459"/>
                    <a:pt x="6996" y="938"/>
                    <a:pt x="6555" y="562"/>
                  </a:cubicBezTo>
                  <a:cubicBezTo>
                    <a:pt x="6079" y="186"/>
                    <a:pt x="5493" y="1"/>
                    <a:pt x="4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6"/>
          <p:cNvGrpSpPr/>
          <p:nvPr/>
        </p:nvGrpSpPr>
        <p:grpSpPr>
          <a:xfrm>
            <a:off x="5826911" y="1149398"/>
            <a:ext cx="334025" cy="245425"/>
            <a:chOff x="1747575" y="3426225"/>
            <a:chExt cx="334025" cy="245425"/>
          </a:xfrm>
        </p:grpSpPr>
        <p:sp>
          <p:nvSpPr>
            <p:cNvPr id="478" name="Google Shape;478;p36"/>
            <p:cNvSpPr/>
            <p:nvPr/>
          </p:nvSpPr>
          <p:spPr>
            <a:xfrm>
              <a:off x="1747575" y="3426225"/>
              <a:ext cx="334025" cy="245425"/>
            </a:xfrm>
            <a:custGeom>
              <a:avLst/>
              <a:gdLst/>
              <a:ahLst/>
              <a:cxnLst/>
              <a:rect l="l" t="t" r="r" b="b"/>
              <a:pathLst>
                <a:path w="13361" h="9817" extrusionOk="0">
                  <a:moveTo>
                    <a:pt x="12839" y="582"/>
                  </a:moveTo>
                  <a:lnTo>
                    <a:pt x="12839" y="9226"/>
                  </a:lnTo>
                  <a:cubicBezTo>
                    <a:pt x="10794" y="8830"/>
                    <a:pt x="8725" y="8645"/>
                    <a:pt x="6680" y="8645"/>
                  </a:cubicBezTo>
                  <a:cubicBezTo>
                    <a:pt x="4636" y="8645"/>
                    <a:pt x="2566" y="8830"/>
                    <a:pt x="522" y="9226"/>
                  </a:cubicBezTo>
                  <a:lnTo>
                    <a:pt x="522" y="582"/>
                  </a:lnTo>
                  <a:cubicBezTo>
                    <a:pt x="2546" y="1003"/>
                    <a:pt x="4616" y="1208"/>
                    <a:pt x="6660" y="1208"/>
                  </a:cubicBezTo>
                  <a:lnTo>
                    <a:pt x="6680" y="1208"/>
                  </a:lnTo>
                  <a:cubicBezTo>
                    <a:pt x="8725" y="1208"/>
                    <a:pt x="10794" y="1003"/>
                    <a:pt x="12839" y="582"/>
                  </a:cubicBezTo>
                  <a:close/>
                  <a:moveTo>
                    <a:pt x="13049" y="1"/>
                  </a:moveTo>
                  <a:cubicBezTo>
                    <a:pt x="10940" y="457"/>
                    <a:pt x="8790" y="687"/>
                    <a:pt x="6680" y="687"/>
                  </a:cubicBezTo>
                  <a:lnTo>
                    <a:pt x="6660" y="687"/>
                  </a:lnTo>
                  <a:cubicBezTo>
                    <a:pt x="4551" y="687"/>
                    <a:pt x="2421" y="457"/>
                    <a:pt x="311" y="21"/>
                  </a:cubicBezTo>
                  <a:cubicBezTo>
                    <a:pt x="289" y="12"/>
                    <a:pt x="267" y="8"/>
                    <a:pt x="245" y="8"/>
                  </a:cubicBezTo>
                  <a:cubicBezTo>
                    <a:pt x="165" y="8"/>
                    <a:pt x="92" y="63"/>
                    <a:pt x="41" y="146"/>
                  </a:cubicBezTo>
                  <a:cubicBezTo>
                    <a:pt x="21" y="166"/>
                    <a:pt x="1" y="231"/>
                    <a:pt x="1" y="271"/>
                  </a:cubicBezTo>
                  <a:lnTo>
                    <a:pt x="1" y="9542"/>
                  </a:lnTo>
                  <a:cubicBezTo>
                    <a:pt x="1" y="9582"/>
                    <a:pt x="1" y="9627"/>
                    <a:pt x="21" y="9667"/>
                  </a:cubicBezTo>
                  <a:cubicBezTo>
                    <a:pt x="81" y="9752"/>
                    <a:pt x="166" y="9812"/>
                    <a:pt x="271" y="9812"/>
                  </a:cubicBezTo>
                  <a:lnTo>
                    <a:pt x="311" y="9812"/>
                  </a:lnTo>
                  <a:cubicBezTo>
                    <a:pt x="2421" y="9376"/>
                    <a:pt x="4571" y="9166"/>
                    <a:pt x="6680" y="9166"/>
                  </a:cubicBezTo>
                  <a:cubicBezTo>
                    <a:pt x="8790" y="9166"/>
                    <a:pt x="10940" y="9376"/>
                    <a:pt x="13049" y="9812"/>
                  </a:cubicBezTo>
                  <a:cubicBezTo>
                    <a:pt x="13063" y="9815"/>
                    <a:pt x="13077" y="9816"/>
                    <a:pt x="13092" y="9816"/>
                  </a:cubicBezTo>
                  <a:cubicBezTo>
                    <a:pt x="13186" y="9816"/>
                    <a:pt x="13288" y="9761"/>
                    <a:pt x="13340" y="9687"/>
                  </a:cubicBezTo>
                  <a:cubicBezTo>
                    <a:pt x="13360" y="9647"/>
                    <a:pt x="13360" y="9582"/>
                    <a:pt x="13360" y="9542"/>
                  </a:cubicBezTo>
                  <a:lnTo>
                    <a:pt x="13360" y="271"/>
                  </a:lnTo>
                  <a:cubicBezTo>
                    <a:pt x="13360" y="186"/>
                    <a:pt x="13340" y="106"/>
                    <a:pt x="13280" y="61"/>
                  </a:cubicBezTo>
                  <a:cubicBezTo>
                    <a:pt x="13215" y="21"/>
                    <a:pt x="13135" y="1"/>
                    <a:pt x="13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776775" y="3477600"/>
              <a:ext cx="276625" cy="143825"/>
            </a:xfrm>
            <a:custGeom>
              <a:avLst/>
              <a:gdLst/>
              <a:ahLst/>
              <a:cxnLst/>
              <a:rect l="l" t="t" r="r" b="b"/>
              <a:pathLst>
                <a:path w="11065" h="5753" extrusionOk="0">
                  <a:moveTo>
                    <a:pt x="5262" y="702"/>
                  </a:moveTo>
                  <a:lnTo>
                    <a:pt x="5262" y="2706"/>
                  </a:lnTo>
                  <a:lnTo>
                    <a:pt x="3508" y="3728"/>
                  </a:lnTo>
                  <a:lnTo>
                    <a:pt x="3508" y="1704"/>
                  </a:lnTo>
                  <a:lnTo>
                    <a:pt x="5262" y="702"/>
                  </a:lnTo>
                  <a:close/>
                  <a:moveTo>
                    <a:pt x="5783" y="702"/>
                  </a:moveTo>
                  <a:lnTo>
                    <a:pt x="7517" y="1704"/>
                  </a:lnTo>
                  <a:lnTo>
                    <a:pt x="7517" y="3728"/>
                  </a:lnTo>
                  <a:lnTo>
                    <a:pt x="5783" y="2706"/>
                  </a:lnTo>
                  <a:lnTo>
                    <a:pt x="5783" y="702"/>
                  </a:lnTo>
                  <a:close/>
                  <a:moveTo>
                    <a:pt x="5512" y="3162"/>
                  </a:moveTo>
                  <a:lnTo>
                    <a:pt x="7246" y="4164"/>
                  </a:lnTo>
                  <a:lnTo>
                    <a:pt x="5512" y="5167"/>
                  </a:lnTo>
                  <a:lnTo>
                    <a:pt x="3779" y="4164"/>
                  </a:lnTo>
                  <a:lnTo>
                    <a:pt x="5512" y="3162"/>
                  </a:lnTo>
                  <a:close/>
                  <a:moveTo>
                    <a:pt x="5527" y="0"/>
                  </a:moveTo>
                  <a:cubicBezTo>
                    <a:pt x="5482" y="0"/>
                    <a:pt x="5440" y="10"/>
                    <a:pt x="5407" y="30"/>
                  </a:cubicBezTo>
                  <a:lnTo>
                    <a:pt x="3132" y="1348"/>
                  </a:lnTo>
                  <a:cubicBezTo>
                    <a:pt x="3072" y="1388"/>
                    <a:pt x="3007" y="1473"/>
                    <a:pt x="3007" y="1559"/>
                  </a:cubicBezTo>
                  <a:lnTo>
                    <a:pt x="3007" y="2601"/>
                  </a:lnTo>
                  <a:lnTo>
                    <a:pt x="917" y="2601"/>
                  </a:lnTo>
                  <a:lnTo>
                    <a:pt x="1213" y="2330"/>
                  </a:lnTo>
                  <a:cubicBezTo>
                    <a:pt x="1293" y="2225"/>
                    <a:pt x="1318" y="2080"/>
                    <a:pt x="1233" y="1975"/>
                  </a:cubicBezTo>
                  <a:cubicBezTo>
                    <a:pt x="1176" y="1907"/>
                    <a:pt x="1102" y="1870"/>
                    <a:pt x="1026" y="1870"/>
                  </a:cubicBezTo>
                  <a:cubicBezTo>
                    <a:pt x="961" y="1870"/>
                    <a:pt x="895" y="1897"/>
                    <a:pt x="837" y="1954"/>
                  </a:cubicBezTo>
                  <a:lnTo>
                    <a:pt x="105" y="2686"/>
                  </a:lnTo>
                  <a:cubicBezTo>
                    <a:pt x="0" y="2786"/>
                    <a:pt x="0" y="2957"/>
                    <a:pt x="105" y="3062"/>
                  </a:cubicBezTo>
                  <a:lnTo>
                    <a:pt x="837" y="3789"/>
                  </a:lnTo>
                  <a:cubicBezTo>
                    <a:pt x="897" y="3854"/>
                    <a:pt x="962" y="3874"/>
                    <a:pt x="1022" y="3874"/>
                  </a:cubicBezTo>
                  <a:cubicBezTo>
                    <a:pt x="1088" y="3874"/>
                    <a:pt x="1148" y="3854"/>
                    <a:pt x="1213" y="3789"/>
                  </a:cubicBezTo>
                  <a:cubicBezTo>
                    <a:pt x="1318" y="3688"/>
                    <a:pt x="1318" y="3518"/>
                    <a:pt x="1213" y="3438"/>
                  </a:cubicBezTo>
                  <a:lnTo>
                    <a:pt x="917" y="3122"/>
                  </a:lnTo>
                  <a:lnTo>
                    <a:pt x="3007" y="3122"/>
                  </a:lnTo>
                  <a:lnTo>
                    <a:pt x="3007" y="4189"/>
                  </a:lnTo>
                  <a:cubicBezTo>
                    <a:pt x="3007" y="4270"/>
                    <a:pt x="3072" y="4355"/>
                    <a:pt x="3132" y="4395"/>
                  </a:cubicBezTo>
                  <a:lnTo>
                    <a:pt x="5407" y="5713"/>
                  </a:lnTo>
                  <a:cubicBezTo>
                    <a:pt x="5452" y="5733"/>
                    <a:pt x="5492" y="5753"/>
                    <a:pt x="5532" y="5753"/>
                  </a:cubicBezTo>
                  <a:cubicBezTo>
                    <a:pt x="5578" y="5753"/>
                    <a:pt x="5618" y="5733"/>
                    <a:pt x="5658" y="5713"/>
                  </a:cubicBezTo>
                  <a:lnTo>
                    <a:pt x="7913" y="4395"/>
                  </a:lnTo>
                  <a:cubicBezTo>
                    <a:pt x="7998" y="4355"/>
                    <a:pt x="8038" y="4270"/>
                    <a:pt x="8038" y="4189"/>
                  </a:cubicBezTo>
                  <a:lnTo>
                    <a:pt x="8038" y="3122"/>
                  </a:lnTo>
                  <a:lnTo>
                    <a:pt x="10148" y="3122"/>
                  </a:lnTo>
                  <a:lnTo>
                    <a:pt x="9857" y="3438"/>
                  </a:lnTo>
                  <a:cubicBezTo>
                    <a:pt x="9752" y="3518"/>
                    <a:pt x="9752" y="3688"/>
                    <a:pt x="9857" y="3789"/>
                  </a:cubicBezTo>
                  <a:cubicBezTo>
                    <a:pt x="9897" y="3854"/>
                    <a:pt x="9962" y="3874"/>
                    <a:pt x="10042" y="3874"/>
                  </a:cubicBezTo>
                  <a:cubicBezTo>
                    <a:pt x="10108" y="3874"/>
                    <a:pt x="10168" y="3854"/>
                    <a:pt x="10213" y="3789"/>
                  </a:cubicBezTo>
                  <a:lnTo>
                    <a:pt x="10964" y="3062"/>
                  </a:lnTo>
                  <a:cubicBezTo>
                    <a:pt x="11065" y="2957"/>
                    <a:pt x="11065" y="2786"/>
                    <a:pt x="10964" y="2686"/>
                  </a:cubicBezTo>
                  <a:lnTo>
                    <a:pt x="10213" y="1954"/>
                  </a:lnTo>
                  <a:cubicBezTo>
                    <a:pt x="10170" y="1902"/>
                    <a:pt x="10108" y="1876"/>
                    <a:pt x="10042" y="1876"/>
                  </a:cubicBezTo>
                  <a:cubicBezTo>
                    <a:pt x="9977" y="1876"/>
                    <a:pt x="9910" y="1902"/>
                    <a:pt x="9857" y="1954"/>
                  </a:cubicBezTo>
                  <a:cubicBezTo>
                    <a:pt x="9752" y="2060"/>
                    <a:pt x="9752" y="2225"/>
                    <a:pt x="9857" y="2310"/>
                  </a:cubicBezTo>
                  <a:lnTo>
                    <a:pt x="10148" y="2601"/>
                  </a:lnTo>
                  <a:lnTo>
                    <a:pt x="8038" y="2601"/>
                  </a:lnTo>
                  <a:lnTo>
                    <a:pt x="8038" y="1559"/>
                  </a:lnTo>
                  <a:cubicBezTo>
                    <a:pt x="8038" y="1473"/>
                    <a:pt x="7998" y="1388"/>
                    <a:pt x="7913" y="1348"/>
                  </a:cubicBezTo>
                  <a:lnTo>
                    <a:pt x="5658" y="30"/>
                  </a:lnTo>
                  <a:cubicBezTo>
                    <a:pt x="5618" y="10"/>
                    <a:pt x="5571" y="0"/>
                    <a:pt x="5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6"/>
          <p:cNvGrpSpPr/>
          <p:nvPr/>
        </p:nvGrpSpPr>
        <p:grpSpPr>
          <a:xfrm>
            <a:off x="688632" y="1139361"/>
            <a:ext cx="334625" cy="248050"/>
            <a:chOff x="2537325" y="3426725"/>
            <a:chExt cx="334625" cy="248050"/>
          </a:xfrm>
        </p:grpSpPr>
        <p:sp>
          <p:nvSpPr>
            <p:cNvPr id="481" name="Google Shape;481;p36"/>
            <p:cNvSpPr/>
            <p:nvPr/>
          </p:nvSpPr>
          <p:spPr>
            <a:xfrm>
              <a:off x="2625525" y="3457550"/>
              <a:ext cx="54250" cy="54775"/>
            </a:xfrm>
            <a:custGeom>
              <a:avLst/>
              <a:gdLst/>
              <a:ahLst/>
              <a:cxnLst/>
              <a:rect l="l" t="t" r="r" b="b"/>
              <a:pathLst>
                <a:path w="2170" h="2191" extrusionOk="0">
                  <a:moveTo>
                    <a:pt x="1087" y="522"/>
                  </a:moveTo>
                  <a:cubicBezTo>
                    <a:pt x="1398" y="522"/>
                    <a:pt x="1649" y="772"/>
                    <a:pt x="1649" y="1083"/>
                  </a:cubicBezTo>
                  <a:cubicBezTo>
                    <a:pt x="1649" y="1398"/>
                    <a:pt x="1398" y="1669"/>
                    <a:pt x="1087" y="1669"/>
                  </a:cubicBezTo>
                  <a:cubicBezTo>
                    <a:pt x="772" y="1669"/>
                    <a:pt x="521" y="1398"/>
                    <a:pt x="521" y="1083"/>
                  </a:cubicBezTo>
                  <a:cubicBezTo>
                    <a:pt x="521" y="772"/>
                    <a:pt x="772" y="522"/>
                    <a:pt x="1087" y="522"/>
                  </a:cubicBezTo>
                  <a:close/>
                  <a:moveTo>
                    <a:pt x="1087" y="0"/>
                  </a:moveTo>
                  <a:cubicBezTo>
                    <a:pt x="481" y="0"/>
                    <a:pt x="0" y="502"/>
                    <a:pt x="0" y="1083"/>
                  </a:cubicBezTo>
                  <a:cubicBezTo>
                    <a:pt x="0" y="1689"/>
                    <a:pt x="481" y="2190"/>
                    <a:pt x="1087" y="2190"/>
                  </a:cubicBezTo>
                  <a:cubicBezTo>
                    <a:pt x="1694" y="2190"/>
                    <a:pt x="2170" y="1689"/>
                    <a:pt x="2170" y="1083"/>
                  </a:cubicBezTo>
                  <a:cubicBezTo>
                    <a:pt x="2170" y="502"/>
                    <a:pt x="1694" y="0"/>
                    <a:pt x="1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2537325" y="3426725"/>
              <a:ext cx="334625" cy="248050"/>
            </a:xfrm>
            <a:custGeom>
              <a:avLst/>
              <a:gdLst/>
              <a:ahLst/>
              <a:cxnLst/>
              <a:rect l="l" t="t" r="r" b="b"/>
              <a:pathLst>
                <a:path w="13385" h="9922" extrusionOk="0">
                  <a:moveTo>
                    <a:pt x="6700" y="522"/>
                  </a:moveTo>
                  <a:cubicBezTo>
                    <a:pt x="8329" y="522"/>
                    <a:pt x="9877" y="627"/>
                    <a:pt x="11065" y="838"/>
                  </a:cubicBezTo>
                  <a:cubicBezTo>
                    <a:pt x="12568" y="1108"/>
                    <a:pt x="12819" y="1399"/>
                    <a:pt x="12864" y="1464"/>
                  </a:cubicBezTo>
                  <a:cubicBezTo>
                    <a:pt x="12819" y="1504"/>
                    <a:pt x="12528" y="1860"/>
                    <a:pt x="10689" y="2130"/>
                  </a:cubicBezTo>
                  <a:cubicBezTo>
                    <a:pt x="10564" y="2150"/>
                    <a:pt x="10483" y="2256"/>
                    <a:pt x="10483" y="2381"/>
                  </a:cubicBezTo>
                  <a:lnTo>
                    <a:pt x="10483" y="6535"/>
                  </a:lnTo>
                  <a:lnTo>
                    <a:pt x="8935" y="2737"/>
                  </a:lnTo>
                  <a:cubicBezTo>
                    <a:pt x="8895" y="2631"/>
                    <a:pt x="8810" y="2566"/>
                    <a:pt x="8704" y="2566"/>
                  </a:cubicBezTo>
                  <a:cubicBezTo>
                    <a:pt x="8604" y="2566"/>
                    <a:pt x="8499" y="2611"/>
                    <a:pt x="8454" y="2692"/>
                  </a:cubicBezTo>
                  <a:lnTo>
                    <a:pt x="6620" y="5994"/>
                  </a:lnTo>
                  <a:lnTo>
                    <a:pt x="4470" y="4656"/>
                  </a:lnTo>
                  <a:cubicBezTo>
                    <a:pt x="4421" y="4628"/>
                    <a:pt x="4372" y="4613"/>
                    <a:pt x="4324" y="4613"/>
                  </a:cubicBezTo>
                  <a:cubicBezTo>
                    <a:pt x="4267" y="4613"/>
                    <a:pt x="4211" y="4633"/>
                    <a:pt x="4154" y="4676"/>
                  </a:cubicBezTo>
                  <a:cubicBezTo>
                    <a:pt x="4134" y="4696"/>
                    <a:pt x="4114" y="4721"/>
                    <a:pt x="4094" y="4761"/>
                  </a:cubicBezTo>
                  <a:lnTo>
                    <a:pt x="2882" y="6951"/>
                  </a:lnTo>
                  <a:lnTo>
                    <a:pt x="2882" y="2381"/>
                  </a:lnTo>
                  <a:cubicBezTo>
                    <a:pt x="2882" y="2256"/>
                    <a:pt x="2776" y="2150"/>
                    <a:pt x="2651" y="2130"/>
                  </a:cubicBezTo>
                  <a:cubicBezTo>
                    <a:pt x="857" y="1840"/>
                    <a:pt x="562" y="1504"/>
                    <a:pt x="521" y="1464"/>
                  </a:cubicBezTo>
                  <a:cubicBezTo>
                    <a:pt x="562" y="1399"/>
                    <a:pt x="812" y="1108"/>
                    <a:pt x="2315" y="838"/>
                  </a:cubicBezTo>
                  <a:cubicBezTo>
                    <a:pt x="3508" y="627"/>
                    <a:pt x="5051" y="522"/>
                    <a:pt x="6700" y="522"/>
                  </a:cubicBezTo>
                  <a:close/>
                  <a:moveTo>
                    <a:pt x="8644" y="3423"/>
                  </a:moveTo>
                  <a:lnTo>
                    <a:pt x="10293" y="7477"/>
                  </a:lnTo>
                  <a:cubicBezTo>
                    <a:pt x="9231" y="7327"/>
                    <a:pt x="7998" y="7267"/>
                    <a:pt x="6680" y="7267"/>
                  </a:cubicBezTo>
                  <a:cubicBezTo>
                    <a:pt x="5427" y="7267"/>
                    <a:pt x="4240" y="7327"/>
                    <a:pt x="3192" y="7452"/>
                  </a:cubicBezTo>
                  <a:lnTo>
                    <a:pt x="4425" y="5242"/>
                  </a:lnTo>
                  <a:lnTo>
                    <a:pt x="6575" y="6575"/>
                  </a:lnTo>
                  <a:cubicBezTo>
                    <a:pt x="6623" y="6608"/>
                    <a:pt x="6668" y="6628"/>
                    <a:pt x="6723" y="6628"/>
                  </a:cubicBezTo>
                  <a:cubicBezTo>
                    <a:pt x="6742" y="6628"/>
                    <a:pt x="6763" y="6626"/>
                    <a:pt x="6785" y="6620"/>
                  </a:cubicBezTo>
                  <a:cubicBezTo>
                    <a:pt x="6850" y="6600"/>
                    <a:pt x="6911" y="6555"/>
                    <a:pt x="6931" y="6495"/>
                  </a:cubicBezTo>
                  <a:lnTo>
                    <a:pt x="8644" y="3423"/>
                  </a:lnTo>
                  <a:close/>
                  <a:moveTo>
                    <a:pt x="521" y="2090"/>
                  </a:moveTo>
                  <a:cubicBezTo>
                    <a:pt x="647" y="2150"/>
                    <a:pt x="752" y="2191"/>
                    <a:pt x="812" y="2216"/>
                  </a:cubicBezTo>
                  <a:cubicBezTo>
                    <a:pt x="1188" y="2361"/>
                    <a:pt x="1714" y="2506"/>
                    <a:pt x="2361" y="2611"/>
                  </a:cubicBezTo>
                  <a:lnTo>
                    <a:pt x="2361" y="9356"/>
                  </a:lnTo>
                  <a:cubicBezTo>
                    <a:pt x="752" y="9061"/>
                    <a:pt x="541" y="8750"/>
                    <a:pt x="521" y="8730"/>
                  </a:cubicBezTo>
                  <a:lnTo>
                    <a:pt x="521" y="2090"/>
                  </a:lnTo>
                  <a:close/>
                  <a:moveTo>
                    <a:pt x="12864" y="2090"/>
                  </a:moveTo>
                  <a:lnTo>
                    <a:pt x="12864" y="8730"/>
                  </a:lnTo>
                  <a:cubicBezTo>
                    <a:pt x="12819" y="8810"/>
                    <a:pt x="12403" y="9106"/>
                    <a:pt x="11005" y="9356"/>
                  </a:cubicBezTo>
                  <a:lnTo>
                    <a:pt x="11005" y="2611"/>
                  </a:lnTo>
                  <a:cubicBezTo>
                    <a:pt x="11651" y="2506"/>
                    <a:pt x="12172" y="2381"/>
                    <a:pt x="12568" y="2216"/>
                  </a:cubicBezTo>
                  <a:cubicBezTo>
                    <a:pt x="12633" y="2191"/>
                    <a:pt x="12738" y="2150"/>
                    <a:pt x="12864" y="2090"/>
                  </a:cubicBezTo>
                  <a:close/>
                  <a:moveTo>
                    <a:pt x="6680" y="1"/>
                  </a:moveTo>
                  <a:cubicBezTo>
                    <a:pt x="4946" y="1"/>
                    <a:pt x="3318" y="126"/>
                    <a:pt x="2110" y="356"/>
                  </a:cubicBezTo>
                  <a:cubicBezTo>
                    <a:pt x="667" y="627"/>
                    <a:pt x="0" y="963"/>
                    <a:pt x="0" y="1464"/>
                  </a:cubicBezTo>
                  <a:lnTo>
                    <a:pt x="20" y="1464"/>
                  </a:lnTo>
                  <a:lnTo>
                    <a:pt x="0" y="8730"/>
                  </a:lnTo>
                  <a:cubicBezTo>
                    <a:pt x="0" y="9186"/>
                    <a:pt x="607" y="9416"/>
                    <a:pt x="812" y="9482"/>
                  </a:cubicBezTo>
                  <a:cubicBezTo>
                    <a:pt x="1233" y="9647"/>
                    <a:pt x="1839" y="9792"/>
                    <a:pt x="2566" y="9918"/>
                  </a:cubicBezTo>
                  <a:cubicBezTo>
                    <a:pt x="2582" y="9920"/>
                    <a:pt x="2597" y="9921"/>
                    <a:pt x="2612" y="9921"/>
                  </a:cubicBezTo>
                  <a:cubicBezTo>
                    <a:pt x="2717" y="9921"/>
                    <a:pt x="2805" y="9862"/>
                    <a:pt x="2862" y="9752"/>
                  </a:cubicBezTo>
                  <a:cubicBezTo>
                    <a:pt x="2882" y="9732"/>
                    <a:pt x="2882" y="9687"/>
                    <a:pt x="2882" y="9647"/>
                  </a:cubicBezTo>
                  <a:lnTo>
                    <a:pt x="2882" y="8018"/>
                  </a:lnTo>
                  <a:cubicBezTo>
                    <a:pt x="3989" y="7873"/>
                    <a:pt x="5302" y="7788"/>
                    <a:pt x="6700" y="7788"/>
                  </a:cubicBezTo>
                  <a:cubicBezTo>
                    <a:pt x="8058" y="7788"/>
                    <a:pt x="9396" y="7873"/>
                    <a:pt x="10483" y="8018"/>
                  </a:cubicBezTo>
                  <a:lnTo>
                    <a:pt x="10483" y="9667"/>
                  </a:lnTo>
                  <a:cubicBezTo>
                    <a:pt x="10483" y="9732"/>
                    <a:pt x="10503" y="9812"/>
                    <a:pt x="10564" y="9857"/>
                  </a:cubicBezTo>
                  <a:cubicBezTo>
                    <a:pt x="10629" y="9897"/>
                    <a:pt x="10709" y="9918"/>
                    <a:pt x="10774" y="9918"/>
                  </a:cubicBezTo>
                  <a:cubicBezTo>
                    <a:pt x="11526" y="9792"/>
                    <a:pt x="12132" y="9667"/>
                    <a:pt x="12568" y="9502"/>
                  </a:cubicBezTo>
                  <a:cubicBezTo>
                    <a:pt x="12778" y="9416"/>
                    <a:pt x="13385" y="9186"/>
                    <a:pt x="13385" y="8730"/>
                  </a:cubicBezTo>
                  <a:lnTo>
                    <a:pt x="13385" y="1464"/>
                  </a:lnTo>
                  <a:cubicBezTo>
                    <a:pt x="13385" y="963"/>
                    <a:pt x="12713" y="627"/>
                    <a:pt x="11275" y="356"/>
                  </a:cubicBezTo>
                  <a:cubicBezTo>
                    <a:pt x="10042" y="126"/>
                    <a:pt x="8414" y="1"/>
                    <a:pt x="6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6"/>
          <p:cNvGrpSpPr/>
          <p:nvPr/>
        </p:nvGrpSpPr>
        <p:grpSpPr>
          <a:xfrm>
            <a:off x="7274833" y="981400"/>
            <a:ext cx="1199667" cy="568100"/>
            <a:chOff x="7274833" y="981400"/>
            <a:chExt cx="1199667" cy="568100"/>
          </a:xfrm>
        </p:grpSpPr>
        <p:pic>
          <p:nvPicPr>
            <p:cNvPr id="484" name="Google Shape;484;p36"/>
            <p:cNvPicPr preferRelativeResize="0"/>
            <p:nvPr/>
          </p:nvPicPr>
          <p:blipFill rotWithShape="1">
            <a:blip r:embed="rId3">
              <a:alphaModFix/>
            </a:blip>
            <a:srcRect l="13317" t="12502" r="6842" b="9402"/>
            <a:stretch/>
          </p:blipFill>
          <p:spPr>
            <a:xfrm>
              <a:off x="7771475" y="981400"/>
              <a:ext cx="703025" cy="568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5" name="Google Shape;485;p36"/>
            <p:cNvGrpSpPr/>
            <p:nvPr/>
          </p:nvGrpSpPr>
          <p:grpSpPr>
            <a:xfrm>
              <a:off x="7274833" y="1029801"/>
              <a:ext cx="206845" cy="206845"/>
              <a:chOff x="6232675" y="1256675"/>
              <a:chExt cx="261300" cy="261300"/>
            </a:xfrm>
          </p:grpSpPr>
          <p:cxnSp>
            <p:nvCxnSpPr>
              <p:cNvPr id="486" name="Google Shape;486;p36"/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6"/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Google Shape;413;p34">
            <a:extLst>
              <a:ext uri="{FF2B5EF4-FFF2-40B4-BE49-F238E27FC236}">
                <a16:creationId xmlns:a16="http://schemas.microsoft.com/office/drawing/2014/main" id="{E7ECA7A1-2FDB-7A66-4EDD-F5859BB876A0}"/>
              </a:ext>
            </a:extLst>
          </p:cNvPr>
          <p:cNvSpPr txBox="1">
            <a:spLocks/>
          </p:cNvSpPr>
          <p:nvPr/>
        </p:nvSpPr>
        <p:spPr>
          <a:xfrm>
            <a:off x="583255" y="274018"/>
            <a:ext cx="29955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ona One"/>
              <a:buNone/>
              <a:defRPr sz="21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Challenges</a:t>
            </a:r>
            <a:r>
              <a:rPr lang="en-US" sz="3200" b="1" dirty="0">
                <a:solidFill>
                  <a:schemeClr val="bg2"/>
                </a:solidFill>
                <a:latin typeface="Neue Haas Grotesk Text Pro" panose="020B0504020202020204" pitchFamily="34" charset="0"/>
                <a:ea typeface="Arial" panose="020B0604020202020204" pitchFamily="34" charset="0"/>
                <a:cs typeface="Cascadia Code" panose="020B0609020000020004" pitchFamily="49" charset="0"/>
              </a:rPr>
              <a:t> </a:t>
            </a:r>
            <a:endParaRPr lang="en-US" sz="7200" b="1" dirty="0">
              <a:solidFill>
                <a:schemeClr val="bg2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56C4FCA3-CBDB-3370-E1D8-717F9E4DDE57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09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647947B3-9008-02A7-F3E3-1A13B2203444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828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4"/>
          <p:cNvSpPr txBox="1"/>
          <p:nvPr/>
        </p:nvSpPr>
        <p:spPr>
          <a:xfrm flipH="1">
            <a:off x="388919" y="1364600"/>
            <a:ext cx="2031604" cy="86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Enhanced Simulation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Add sea animals and water conditions for realism and better data.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3" name="Google Shape;753;p44"/>
          <p:cNvSpPr txBox="1"/>
          <p:nvPr/>
        </p:nvSpPr>
        <p:spPr>
          <a:xfrm flipH="1">
            <a:off x="2409185" y="1413819"/>
            <a:ext cx="2161875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Hand-Tracking</a:t>
            </a: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Use hand tracking for more precise measurements.</a:t>
            </a:r>
          </a:p>
        </p:txBody>
      </p:sp>
      <p:sp>
        <p:nvSpPr>
          <p:cNvPr id="754" name="Google Shape;754;p44"/>
          <p:cNvSpPr txBox="1"/>
          <p:nvPr/>
        </p:nvSpPr>
        <p:spPr>
          <a:xfrm flipH="1">
            <a:off x="4527762" y="1382840"/>
            <a:ext cx="2109325" cy="833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Real Time Feedback </a:t>
            </a: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Provide immediate feedback with visual cues and haptics.</a:t>
            </a:r>
          </a:p>
        </p:txBody>
      </p:sp>
      <p:sp>
        <p:nvSpPr>
          <p:cNvPr id="755" name="Google Shape;755;p44"/>
          <p:cNvSpPr txBox="1"/>
          <p:nvPr/>
        </p:nvSpPr>
        <p:spPr>
          <a:xfrm flipH="1">
            <a:off x="6613264" y="1402693"/>
            <a:ext cx="2032851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Machine Learning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Apply AI to improve disease prediction.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6" name="Google Shape;756;p44"/>
          <p:cNvSpPr txBox="1"/>
          <p:nvPr/>
        </p:nvSpPr>
        <p:spPr>
          <a:xfrm flipH="1">
            <a:off x="814205" y="3687880"/>
            <a:ext cx="2109576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Expanded Research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Test with more patients and study other diseases.</a:t>
            </a:r>
          </a:p>
        </p:txBody>
      </p:sp>
      <p:sp>
        <p:nvSpPr>
          <p:cNvPr id="757" name="Google Shape;757;p44"/>
          <p:cNvSpPr txBox="1"/>
          <p:nvPr/>
        </p:nvSpPr>
        <p:spPr>
          <a:xfrm flipH="1">
            <a:off x="2896417" y="3715753"/>
            <a:ext cx="18123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Wearables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Integrate devices to track more physiological data.</a:t>
            </a:r>
          </a:p>
        </p:txBody>
      </p:sp>
      <p:sp>
        <p:nvSpPr>
          <p:cNvPr id="758" name="Google Shape;758;p44"/>
          <p:cNvSpPr txBox="1"/>
          <p:nvPr/>
        </p:nvSpPr>
        <p:spPr>
          <a:xfrm flipH="1">
            <a:off x="5004047" y="3727372"/>
            <a:ext cx="18123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Improved Algorithm </a:t>
            </a: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Make asymmetry detection more accurate.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60" name="Google Shape;760;p44"/>
          <p:cNvSpPr/>
          <p:nvPr/>
        </p:nvSpPr>
        <p:spPr>
          <a:xfrm>
            <a:off x="1121968" y="749720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4"/>
          <p:cNvSpPr/>
          <p:nvPr/>
        </p:nvSpPr>
        <p:spPr>
          <a:xfrm>
            <a:off x="3288679" y="750378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4"/>
          <p:cNvSpPr/>
          <p:nvPr/>
        </p:nvSpPr>
        <p:spPr>
          <a:xfrm>
            <a:off x="5236385" y="752328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/>
          <p:nvPr/>
        </p:nvSpPr>
        <p:spPr>
          <a:xfrm>
            <a:off x="7320749" y="750862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4"/>
          <p:cNvSpPr/>
          <p:nvPr/>
        </p:nvSpPr>
        <p:spPr>
          <a:xfrm>
            <a:off x="1714623" y="3028092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4"/>
          <p:cNvSpPr/>
          <p:nvPr/>
        </p:nvSpPr>
        <p:spPr>
          <a:xfrm>
            <a:off x="3474567" y="3025346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4"/>
          <p:cNvSpPr/>
          <p:nvPr/>
        </p:nvSpPr>
        <p:spPr>
          <a:xfrm>
            <a:off x="5544808" y="3033498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8" name="Google Shape;768;p44"/>
          <p:cNvCxnSpPr>
            <a:stCxn id="760" idx="6"/>
            <a:endCxn id="761" idx="2"/>
          </p:cNvCxnSpPr>
          <p:nvPr/>
        </p:nvCxnSpPr>
        <p:spPr>
          <a:xfrm>
            <a:off x="1827868" y="1102670"/>
            <a:ext cx="1460811" cy="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44"/>
          <p:cNvCxnSpPr>
            <a:stCxn id="761" idx="6"/>
            <a:endCxn id="762" idx="2"/>
          </p:cNvCxnSpPr>
          <p:nvPr/>
        </p:nvCxnSpPr>
        <p:spPr>
          <a:xfrm>
            <a:off x="3994579" y="1103328"/>
            <a:ext cx="1241806" cy="1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44"/>
          <p:cNvCxnSpPr>
            <a:stCxn id="762" idx="6"/>
            <a:endCxn id="763" idx="2"/>
          </p:cNvCxnSpPr>
          <p:nvPr/>
        </p:nvCxnSpPr>
        <p:spPr>
          <a:xfrm flipV="1">
            <a:off x="5942285" y="1103812"/>
            <a:ext cx="1378464" cy="14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44"/>
          <p:cNvCxnSpPr>
            <a:stCxn id="764" idx="6"/>
            <a:endCxn id="765" idx="2"/>
          </p:cNvCxnSpPr>
          <p:nvPr/>
        </p:nvCxnSpPr>
        <p:spPr>
          <a:xfrm flipV="1">
            <a:off x="2420523" y="3378296"/>
            <a:ext cx="1054044" cy="27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2" name="Google Shape;772;p44"/>
          <p:cNvCxnSpPr>
            <a:stCxn id="765" idx="6"/>
            <a:endCxn id="766" idx="2"/>
          </p:cNvCxnSpPr>
          <p:nvPr/>
        </p:nvCxnSpPr>
        <p:spPr>
          <a:xfrm>
            <a:off x="4180467" y="3378296"/>
            <a:ext cx="1364341" cy="81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44"/>
          <p:cNvCxnSpPr>
            <a:stCxn id="766" idx="6"/>
            <a:endCxn id="767" idx="2"/>
          </p:cNvCxnSpPr>
          <p:nvPr/>
        </p:nvCxnSpPr>
        <p:spPr>
          <a:xfrm>
            <a:off x="6250708" y="3386448"/>
            <a:ext cx="1237366" cy="14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4"/>
          <p:cNvCxnSpPr>
            <a:stCxn id="763" idx="6"/>
            <a:endCxn id="764" idx="2"/>
          </p:cNvCxnSpPr>
          <p:nvPr/>
        </p:nvCxnSpPr>
        <p:spPr>
          <a:xfrm flipH="1">
            <a:off x="1714623" y="1103812"/>
            <a:ext cx="6312026" cy="2277230"/>
          </a:xfrm>
          <a:prstGeom prst="bentConnector5">
            <a:avLst>
              <a:gd name="adj1" fmla="val -11368"/>
              <a:gd name="adj2" fmla="val 77327"/>
              <a:gd name="adj3" fmla="val 10362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44"/>
          <p:cNvSpPr/>
          <p:nvPr/>
        </p:nvSpPr>
        <p:spPr>
          <a:xfrm>
            <a:off x="3660454" y="3211234"/>
            <a:ext cx="334125" cy="334125"/>
          </a:xfrm>
          <a:custGeom>
            <a:avLst/>
            <a:gdLst/>
            <a:ahLst/>
            <a:cxnLst/>
            <a:rect l="l" t="t" r="r" b="b"/>
            <a:pathLst>
              <a:path w="13365" h="13365" extrusionOk="0">
                <a:moveTo>
                  <a:pt x="6685" y="521"/>
                </a:moveTo>
                <a:cubicBezTo>
                  <a:pt x="8228" y="521"/>
                  <a:pt x="9501" y="1714"/>
                  <a:pt x="9606" y="3237"/>
                </a:cubicBezTo>
                <a:cubicBezTo>
                  <a:pt x="8268" y="3342"/>
                  <a:pt x="7166" y="4219"/>
                  <a:pt x="6685" y="5427"/>
                </a:cubicBezTo>
                <a:cubicBezTo>
                  <a:pt x="6224" y="4219"/>
                  <a:pt x="5096" y="3342"/>
                  <a:pt x="3758" y="3237"/>
                </a:cubicBezTo>
                <a:cubicBezTo>
                  <a:pt x="3864" y="1714"/>
                  <a:pt x="5136" y="521"/>
                  <a:pt x="6685" y="521"/>
                </a:cubicBezTo>
                <a:close/>
                <a:moveTo>
                  <a:pt x="3758" y="3758"/>
                </a:moveTo>
                <a:cubicBezTo>
                  <a:pt x="5136" y="3904"/>
                  <a:pt x="6244" y="4991"/>
                  <a:pt x="6389" y="6369"/>
                </a:cubicBezTo>
                <a:cubicBezTo>
                  <a:pt x="5011" y="6244"/>
                  <a:pt x="3909" y="5136"/>
                  <a:pt x="3758" y="3758"/>
                </a:cubicBezTo>
                <a:close/>
                <a:moveTo>
                  <a:pt x="9606" y="3758"/>
                </a:moveTo>
                <a:lnTo>
                  <a:pt x="9606" y="3758"/>
                </a:lnTo>
                <a:cubicBezTo>
                  <a:pt x="9461" y="5136"/>
                  <a:pt x="8374" y="6244"/>
                  <a:pt x="6995" y="6369"/>
                </a:cubicBezTo>
                <a:cubicBezTo>
                  <a:pt x="7121" y="4991"/>
                  <a:pt x="8228" y="3904"/>
                  <a:pt x="9606" y="3758"/>
                </a:cubicBezTo>
                <a:close/>
                <a:moveTo>
                  <a:pt x="3237" y="3758"/>
                </a:moveTo>
                <a:cubicBezTo>
                  <a:pt x="3342" y="5096"/>
                  <a:pt x="4219" y="6204"/>
                  <a:pt x="5432" y="6680"/>
                </a:cubicBezTo>
                <a:cubicBezTo>
                  <a:pt x="4219" y="7141"/>
                  <a:pt x="3342" y="8268"/>
                  <a:pt x="3237" y="9606"/>
                </a:cubicBezTo>
                <a:cubicBezTo>
                  <a:pt x="1714" y="9501"/>
                  <a:pt x="526" y="8228"/>
                  <a:pt x="526" y="6680"/>
                </a:cubicBezTo>
                <a:cubicBezTo>
                  <a:pt x="526" y="5136"/>
                  <a:pt x="1714" y="3864"/>
                  <a:pt x="3237" y="3758"/>
                </a:cubicBezTo>
                <a:close/>
                <a:moveTo>
                  <a:pt x="6389" y="6975"/>
                </a:moveTo>
                <a:lnTo>
                  <a:pt x="6389" y="6975"/>
                </a:lnTo>
                <a:cubicBezTo>
                  <a:pt x="6244" y="8353"/>
                  <a:pt x="5136" y="9461"/>
                  <a:pt x="3758" y="9606"/>
                </a:cubicBezTo>
                <a:cubicBezTo>
                  <a:pt x="3909" y="8228"/>
                  <a:pt x="5011" y="7121"/>
                  <a:pt x="6389" y="6975"/>
                </a:cubicBezTo>
                <a:close/>
                <a:moveTo>
                  <a:pt x="6995" y="6975"/>
                </a:moveTo>
                <a:cubicBezTo>
                  <a:pt x="8374" y="7121"/>
                  <a:pt x="9461" y="8228"/>
                  <a:pt x="9606" y="9606"/>
                </a:cubicBezTo>
                <a:cubicBezTo>
                  <a:pt x="8228" y="9461"/>
                  <a:pt x="7121" y="8353"/>
                  <a:pt x="6995" y="6975"/>
                </a:cubicBezTo>
                <a:close/>
                <a:moveTo>
                  <a:pt x="10127" y="3758"/>
                </a:moveTo>
                <a:cubicBezTo>
                  <a:pt x="11651" y="3864"/>
                  <a:pt x="12843" y="5136"/>
                  <a:pt x="12843" y="6680"/>
                </a:cubicBezTo>
                <a:cubicBezTo>
                  <a:pt x="12843" y="8228"/>
                  <a:pt x="11651" y="9501"/>
                  <a:pt x="10127" y="9606"/>
                </a:cubicBezTo>
                <a:cubicBezTo>
                  <a:pt x="10022" y="8268"/>
                  <a:pt x="9145" y="7141"/>
                  <a:pt x="7938" y="6680"/>
                </a:cubicBezTo>
                <a:cubicBezTo>
                  <a:pt x="9145" y="6204"/>
                  <a:pt x="10022" y="5096"/>
                  <a:pt x="10127" y="3758"/>
                </a:cubicBezTo>
                <a:close/>
                <a:moveTo>
                  <a:pt x="6685" y="7933"/>
                </a:moveTo>
                <a:cubicBezTo>
                  <a:pt x="7166" y="9125"/>
                  <a:pt x="8268" y="10022"/>
                  <a:pt x="9606" y="10127"/>
                </a:cubicBezTo>
                <a:cubicBezTo>
                  <a:pt x="9501" y="11651"/>
                  <a:pt x="8228" y="12843"/>
                  <a:pt x="6685" y="12843"/>
                </a:cubicBezTo>
                <a:cubicBezTo>
                  <a:pt x="5136" y="12843"/>
                  <a:pt x="3864" y="11651"/>
                  <a:pt x="3758" y="10127"/>
                </a:cubicBezTo>
                <a:cubicBezTo>
                  <a:pt x="5096" y="10022"/>
                  <a:pt x="6224" y="9125"/>
                  <a:pt x="6685" y="7933"/>
                </a:cubicBezTo>
                <a:close/>
                <a:moveTo>
                  <a:pt x="6685" y="0"/>
                </a:moveTo>
                <a:cubicBezTo>
                  <a:pt x="4846" y="0"/>
                  <a:pt x="3342" y="1418"/>
                  <a:pt x="3237" y="3237"/>
                </a:cubicBezTo>
                <a:cubicBezTo>
                  <a:pt x="1423" y="3342"/>
                  <a:pt x="0" y="4846"/>
                  <a:pt x="0" y="6680"/>
                </a:cubicBezTo>
                <a:cubicBezTo>
                  <a:pt x="0" y="8519"/>
                  <a:pt x="1423" y="10022"/>
                  <a:pt x="3237" y="10127"/>
                </a:cubicBezTo>
                <a:cubicBezTo>
                  <a:pt x="3342" y="11941"/>
                  <a:pt x="4846" y="13364"/>
                  <a:pt x="6685" y="13364"/>
                </a:cubicBezTo>
                <a:cubicBezTo>
                  <a:pt x="8519" y="13364"/>
                  <a:pt x="10022" y="11941"/>
                  <a:pt x="10127" y="10127"/>
                </a:cubicBezTo>
                <a:cubicBezTo>
                  <a:pt x="11946" y="10022"/>
                  <a:pt x="13365" y="8519"/>
                  <a:pt x="13365" y="6680"/>
                </a:cubicBezTo>
                <a:cubicBezTo>
                  <a:pt x="13365" y="4846"/>
                  <a:pt x="11946" y="3342"/>
                  <a:pt x="10127" y="3237"/>
                </a:cubicBezTo>
                <a:cubicBezTo>
                  <a:pt x="10022" y="1418"/>
                  <a:pt x="8519" y="0"/>
                  <a:pt x="66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" name="Google Shape;776;p44"/>
          <p:cNvGrpSpPr/>
          <p:nvPr/>
        </p:nvGrpSpPr>
        <p:grpSpPr>
          <a:xfrm>
            <a:off x="7506699" y="936750"/>
            <a:ext cx="334000" cy="334125"/>
            <a:chOff x="7788525" y="2290350"/>
            <a:chExt cx="334000" cy="334125"/>
          </a:xfrm>
        </p:grpSpPr>
        <p:sp>
          <p:nvSpPr>
            <p:cNvPr id="777" name="Google Shape;777;p44"/>
            <p:cNvSpPr/>
            <p:nvPr/>
          </p:nvSpPr>
          <p:spPr>
            <a:xfrm>
              <a:off x="7788525" y="2290350"/>
              <a:ext cx="334000" cy="334125"/>
            </a:xfrm>
            <a:custGeom>
              <a:avLst/>
              <a:gdLst/>
              <a:ahLst/>
              <a:cxnLst/>
              <a:rect l="l" t="t" r="r" b="b"/>
              <a:pathLst>
                <a:path w="13360" h="13365" extrusionOk="0">
                  <a:moveTo>
                    <a:pt x="6430" y="522"/>
                  </a:moveTo>
                  <a:lnTo>
                    <a:pt x="6430" y="3218"/>
                  </a:lnTo>
                  <a:cubicBezTo>
                    <a:pt x="5553" y="3218"/>
                    <a:pt x="4676" y="3238"/>
                    <a:pt x="3799" y="3258"/>
                  </a:cubicBezTo>
                  <a:cubicBezTo>
                    <a:pt x="3839" y="2401"/>
                    <a:pt x="3884" y="1569"/>
                    <a:pt x="3924" y="712"/>
                  </a:cubicBezTo>
                  <a:cubicBezTo>
                    <a:pt x="4781" y="607"/>
                    <a:pt x="5593" y="542"/>
                    <a:pt x="6430" y="522"/>
                  </a:cubicBezTo>
                  <a:close/>
                  <a:moveTo>
                    <a:pt x="6951" y="522"/>
                  </a:moveTo>
                  <a:cubicBezTo>
                    <a:pt x="7768" y="542"/>
                    <a:pt x="8599" y="607"/>
                    <a:pt x="9436" y="712"/>
                  </a:cubicBezTo>
                  <a:cubicBezTo>
                    <a:pt x="9496" y="1569"/>
                    <a:pt x="9541" y="2401"/>
                    <a:pt x="9561" y="3258"/>
                  </a:cubicBezTo>
                  <a:cubicBezTo>
                    <a:pt x="8685" y="3238"/>
                    <a:pt x="7828" y="3218"/>
                    <a:pt x="6951" y="3218"/>
                  </a:cubicBezTo>
                  <a:lnTo>
                    <a:pt x="6951" y="522"/>
                  </a:lnTo>
                  <a:close/>
                  <a:moveTo>
                    <a:pt x="3403" y="792"/>
                  </a:moveTo>
                  <a:lnTo>
                    <a:pt x="3403" y="792"/>
                  </a:lnTo>
                  <a:cubicBezTo>
                    <a:pt x="3358" y="1609"/>
                    <a:pt x="3318" y="2446"/>
                    <a:pt x="3278" y="3278"/>
                  </a:cubicBezTo>
                  <a:cubicBezTo>
                    <a:pt x="2461" y="3298"/>
                    <a:pt x="1629" y="3343"/>
                    <a:pt x="792" y="3403"/>
                  </a:cubicBezTo>
                  <a:cubicBezTo>
                    <a:pt x="917" y="2696"/>
                    <a:pt x="1063" y="1965"/>
                    <a:pt x="1273" y="1213"/>
                  </a:cubicBezTo>
                  <a:cubicBezTo>
                    <a:pt x="2005" y="1043"/>
                    <a:pt x="2711" y="897"/>
                    <a:pt x="3403" y="792"/>
                  </a:cubicBezTo>
                  <a:close/>
                  <a:moveTo>
                    <a:pt x="9957" y="792"/>
                  </a:moveTo>
                  <a:cubicBezTo>
                    <a:pt x="10669" y="897"/>
                    <a:pt x="11375" y="1043"/>
                    <a:pt x="12087" y="1213"/>
                  </a:cubicBezTo>
                  <a:cubicBezTo>
                    <a:pt x="12298" y="1965"/>
                    <a:pt x="12463" y="2696"/>
                    <a:pt x="12568" y="3403"/>
                  </a:cubicBezTo>
                  <a:cubicBezTo>
                    <a:pt x="11731" y="3343"/>
                    <a:pt x="10919" y="3298"/>
                    <a:pt x="10083" y="3278"/>
                  </a:cubicBezTo>
                  <a:cubicBezTo>
                    <a:pt x="10063" y="2446"/>
                    <a:pt x="10023" y="1609"/>
                    <a:pt x="9957" y="792"/>
                  </a:cubicBezTo>
                  <a:close/>
                  <a:moveTo>
                    <a:pt x="4636" y="3759"/>
                  </a:moveTo>
                  <a:cubicBezTo>
                    <a:pt x="4320" y="3949"/>
                    <a:pt x="4029" y="4155"/>
                    <a:pt x="3759" y="4385"/>
                  </a:cubicBezTo>
                  <a:cubicBezTo>
                    <a:pt x="3779" y="4200"/>
                    <a:pt x="3779" y="3989"/>
                    <a:pt x="3779" y="3779"/>
                  </a:cubicBezTo>
                  <a:cubicBezTo>
                    <a:pt x="4069" y="3779"/>
                    <a:pt x="4340" y="3759"/>
                    <a:pt x="4636" y="3759"/>
                  </a:cubicBezTo>
                  <a:close/>
                  <a:moveTo>
                    <a:pt x="8745" y="3759"/>
                  </a:moveTo>
                  <a:cubicBezTo>
                    <a:pt x="9020" y="3759"/>
                    <a:pt x="9311" y="3779"/>
                    <a:pt x="9582" y="3779"/>
                  </a:cubicBezTo>
                  <a:cubicBezTo>
                    <a:pt x="9602" y="3989"/>
                    <a:pt x="9602" y="4200"/>
                    <a:pt x="9602" y="4385"/>
                  </a:cubicBezTo>
                  <a:cubicBezTo>
                    <a:pt x="9331" y="4155"/>
                    <a:pt x="9040" y="3949"/>
                    <a:pt x="8745" y="3759"/>
                  </a:cubicBezTo>
                  <a:close/>
                  <a:moveTo>
                    <a:pt x="3258" y="3799"/>
                  </a:moveTo>
                  <a:cubicBezTo>
                    <a:pt x="3258" y="4175"/>
                    <a:pt x="3233" y="4551"/>
                    <a:pt x="3233" y="4906"/>
                  </a:cubicBezTo>
                  <a:cubicBezTo>
                    <a:pt x="3007" y="5137"/>
                    <a:pt x="2797" y="5367"/>
                    <a:pt x="2586" y="5598"/>
                  </a:cubicBezTo>
                  <a:cubicBezTo>
                    <a:pt x="2336" y="5868"/>
                    <a:pt x="2085" y="6159"/>
                    <a:pt x="1834" y="6430"/>
                  </a:cubicBezTo>
                  <a:lnTo>
                    <a:pt x="522" y="6430"/>
                  </a:lnTo>
                  <a:cubicBezTo>
                    <a:pt x="542" y="5598"/>
                    <a:pt x="602" y="4761"/>
                    <a:pt x="707" y="3924"/>
                  </a:cubicBezTo>
                  <a:cubicBezTo>
                    <a:pt x="1564" y="3884"/>
                    <a:pt x="2421" y="3824"/>
                    <a:pt x="3258" y="3799"/>
                  </a:cubicBezTo>
                  <a:close/>
                  <a:moveTo>
                    <a:pt x="10103" y="3799"/>
                  </a:moveTo>
                  <a:lnTo>
                    <a:pt x="10103" y="3799"/>
                  </a:lnTo>
                  <a:cubicBezTo>
                    <a:pt x="10960" y="3824"/>
                    <a:pt x="11796" y="3884"/>
                    <a:pt x="12653" y="3924"/>
                  </a:cubicBezTo>
                  <a:cubicBezTo>
                    <a:pt x="12779" y="4761"/>
                    <a:pt x="12839" y="5598"/>
                    <a:pt x="12839" y="6430"/>
                  </a:cubicBezTo>
                  <a:lnTo>
                    <a:pt x="11546" y="6430"/>
                  </a:lnTo>
                  <a:cubicBezTo>
                    <a:pt x="11275" y="6159"/>
                    <a:pt x="11025" y="5868"/>
                    <a:pt x="10774" y="5598"/>
                  </a:cubicBezTo>
                  <a:cubicBezTo>
                    <a:pt x="10564" y="5367"/>
                    <a:pt x="10353" y="5137"/>
                    <a:pt x="10148" y="4906"/>
                  </a:cubicBezTo>
                  <a:cubicBezTo>
                    <a:pt x="10123" y="4531"/>
                    <a:pt x="10123" y="4175"/>
                    <a:pt x="10103" y="3799"/>
                  </a:cubicBezTo>
                  <a:close/>
                  <a:moveTo>
                    <a:pt x="3483" y="5407"/>
                  </a:moveTo>
                  <a:cubicBezTo>
                    <a:pt x="3318" y="5803"/>
                    <a:pt x="3233" y="6224"/>
                    <a:pt x="3233" y="6680"/>
                  </a:cubicBezTo>
                  <a:cubicBezTo>
                    <a:pt x="3233" y="7141"/>
                    <a:pt x="3318" y="7582"/>
                    <a:pt x="3483" y="7978"/>
                  </a:cubicBezTo>
                  <a:cubicBezTo>
                    <a:pt x="3318" y="7788"/>
                    <a:pt x="3152" y="7602"/>
                    <a:pt x="2982" y="7412"/>
                  </a:cubicBezTo>
                  <a:cubicBezTo>
                    <a:pt x="2756" y="7181"/>
                    <a:pt x="2546" y="6931"/>
                    <a:pt x="2295" y="6680"/>
                  </a:cubicBezTo>
                  <a:cubicBezTo>
                    <a:pt x="2546" y="6430"/>
                    <a:pt x="2756" y="6204"/>
                    <a:pt x="2982" y="5954"/>
                  </a:cubicBezTo>
                  <a:cubicBezTo>
                    <a:pt x="3152" y="5763"/>
                    <a:pt x="3318" y="5578"/>
                    <a:pt x="3483" y="5407"/>
                  </a:cubicBezTo>
                  <a:close/>
                  <a:moveTo>
                    <a:pt x="9872" y="5387"/>
                  </a:moveTo>
                  <a:lnTo>
                    <a:pt x="9872" y="5387"/>
                  </a:lnTo>
                  <a:cubicBezTo>
                    <a:pt x="10043" y="5578"/>
                    <a:pt x="10208" y="5763"/>
                    <a:pt x="10398" y="5954"/>
                  </a:cubicBezTo>
                  <a:cubicBezTo>
                    <a:pt x="10604" y="6204"/>
                    <a:pt x="10834" y="6430"/>
                    <a:pt x="11065" y="6680"/>
                  </a:cubicBezTo>
                  <a:cubicBezTo>
                    <a:pt x="10834" y="6931"/>
                    <a:pt x="10604" y="7181"/>
                    <a:pt x="10398" y="7412"/>
                  </a:cubicBezTo>
                  <a:cubicBezTo>
                    <a:pt x="10208" y="7602"/>
                    <a:pt x="10043" y="7788"/>
                    <a:pt x="9872" y="7978"/>
                  </a:cubicBezTo>
                  <a:cubicBezTo>
                    <a:pt x="10043" y="7582"/>
                    <a:pt x="10123" y="7141"/>
                    <a:pt x="10123" y="6680"/>
                  </a:cubicBezTo>
                  <a:cubicBezTo>
                    <a:pt x="10123" y="6224"/>
                    <a:pt x="10043" y="5803"/>
                    <a:pt x="9872" y="5387"/>
                  </a:cubicBezTo>
                  <a:close/>
                  <a:moveTo>
                    <a:pt x="1834" y="6956"/>
                  </a:moveTo>
                  <a:cubicBezTo>
                    <a:pt x="2085" y="7206"/>
                    <a:pt x="2336" y="7497"/>
                    <a:pt x="2586" y="7768"/>
                  </a:cubicBezTo>
                  <a:cubicBezTo>
                    <a:pt x="2797" y="7998"/>
                    <a:pt x="3007" y="8229"/>
                    <a:pt x="3233" y="8459"/>
                  </a:cubicBezTo>
                  <a:cubicBezTo>
                    <a:pt x="3233" y="8835"/>
                    <a:pt x="3258" y="9186"/>
                    <a:pt x="3258" y="9562"/>
                  </a:cubicBezTo>
                  <a:cubicBezTo>
                    <a:pt x="2421" y="9542"/>
                    <a:pt x="1564" y="9501"/>
                    <a:pt x="707" y="9436"/>
                  </a:cubicBezTo>
                  <a:cubicBezTo>
                    <a:pt x="602" y="8604"/>
                    <a:pt x="542" y="7768"/>
                    <a:pt x="522" y="6956"/>
                  </a:cubicBezTo>
                  <a:close/>
                  <a:moveTo>
                    <a:pt x="12839" y="6956"/>
                  </a:moveTo>
                  <a:cubicBezTo>
                    <a:pt x="12839" y="7768"/>
                    <a:pt x="12779" y="8604"/>
                    <a:pt x="12653" y="9436"/>
                  </a:cubicBezTo>
                  <a:cubicBezTo>
                    <a:pt x="11796" y="9501"/>
                    <a:pt x="10960" y="9542"/>
                    <a:pt x="10103" y="9562"/>
                  </a:cubicBezTo>
                  <a:cubicBezTo>
                    <a:pt x="10123" y="9186"/>
                    <a:pt x="10123" y="8835"/>
                    <a:pt x="10148" y="8459"/>
                  </a:cubicBezTo>
                  <a:cubicBezTo>
                    <a:pt x="10353" y="8229"/>
                    <a:pt x="10564" y="7998"/>
                    <a:pt x="10774" y="7768"/>
                  </a:cubicBezTo>
                  <a:cubicBezTo>
                    <a:pt x="11025" y="7497"/>
                    <a:pt x="11275" y="7226"/>
                    <a:pt x="11546" y="6956"/>
                  </a:cubicBezTo>
                  <a:close/>
                  <a:moveTo>
                    <a:pt x="3759" y="8980"/>
                  </a:moveTo>
                  <a:lnTo>
                    <a:pt x="3759" y="8980"/>
                  </a:lnTo>
                  <a:cubicBezTo>
                    <a:pt x="4029" y="9211"/>
                    <a:pt x="4320" y="9436"/>
                    <a:pt x="4636" y="9607"/>
                  </a:cubicBezTo>
                  <a:cubicBezTo>
                    <a:pt x="4340" y="9607"/>
                    <a:pt x="4069" y="9607"/>
                    <a:pt x="3779" y="9587"/>
                  </a:cubicBezTo>
                  <a:cubicBezTo>
                    <a:pt x="3779" y="9376"/>
                    <a:pt x="3779" y="9166"/>
                    <a:pt x="3759" y="8980"/>
                  </a:cubicBezTo>
                  <a:close/>
                  <a:moveTo>
                    <a:pt x="6680" y="3759"/>
                  </a:moveTo>
                  <a:cubicBezTo>
                    <a:pt x="8289" y="3759"/>
                    <a:pt x="9602" y="5077"/>
                    <a:pt x="9602" y="6680"/>
                  </a:cubicBezTo>
                  <a:cubicBezTo>
                    <a:pt x="9602" y="8289"/>
                    <a:pt x="8289" y="9607"/>
                    <a:pt x="6680" y="9607"/>
                  </a:cubicBezTo>
                  <a:cubicBezTo>
                    <a:pt x="5072" y="9607"/>
                    <a:pt x="3759" y="8289"/>
                    <a:pt x="3759" y="6680"/>
                  </a:cubicBezTo>
                  <a:cubicBezTo>
                    <a:pt x="3759" y="5077"/>
                    <a:pt x="5072" y="3759"/>
                    <a:pt x="6680" y="3759"/>
                  </a:cubicBezTo>
                  <a:close/>
                  <a:moveTo>
                    <a:pt x="9602" y="8980"/>
                  </a:moveTo>
                  <a:cubicBezTo>
                    <a:pt x="9602" y="9186"/>
                    <a:pt x="9602" y="9376"/>
                    <a:pt x="9582" y="9587"/>
                  </a:cubicBezTo>
                  <a:cubicBezTo>
                    <a:pt x="9311" y="9607"/>
                    <a:pt x="9020" y="9607"/>
                    <a:pt x="8745" y="9607"/>
                  </a:cubicBezTo>
                  <a:cubicBezTo>
                    <a:pt x="9040" y="9436"/>
                    <a:pt x="9331" y="9211"/>
                    <a:pt x="9602" y="8980"/>
                  </a:cubicBezTo>
                  <a:close/>
                  <a:moveTo>
                    <a:pt x="792" y="9962"/>
                  </a:moveTo>
                  <a:lnTo>
                    <a:pt x="792" y="9962"/>
                  </a:lnTo>
                  <a:cubicBezTo>
                    <a:pt x="1629" y="10023"/>
                    <a:pt x="2461" y="10063"/>
                    <a:pt x="3278" y="10088"/>
                  </a:cubicBezTo>
                  <a:cubicBezTo>
                    <a:pt x="3318" y="10920"/>
                    <a:pt x="3358" y="11756"/>
                    <a:pt x="3403" y="12593"/>
                  </a:cubicBezTo>
                  <a:cubicBezTo>
                    <a:pt x="2711" y="12468"/>
                    <a:pt x="2005" y="12318"/>
                    <a:pt x="1273" y="12152"/>
                  </a:cubicBezTo>
                  <a:cubicBezTo>
                    <a:pt x="1063" y="11401"/>
                    <a:pt x="917" y="10689"/>
                    <a:pt x="792" y="9962"/>
                  </a:cubicBezTo>
                  <a:close/>
                  <a:moveTo>
                    <a:pt x="12568" y="9962"/>
                  </a:moveTo>
                  <a:lnTo>
                    <a:pt x="12568" y="9962"/>
                  </a:lnTo>
                  <a:cubicBezTo>
                    <a:pt x="12463" y="10689"/>
                    <a:pt x="12298" y="11401"/>
                    <a:pt x="12087" y="12152"/>
                  </a:cubicBezTo>
                  <a:cubicBezTo>
                    <a:pt x="11375" y="12318"/>
                    <a:pt x="10669" y="12468"/>
                    <a:pt x="9957" y="12593"/>
                  </a:cubicBezTo>
                  <a:cubicBezTo>
                    <a:pt x="10023" y="11756"/>
                    <a:pt x="10063" y="10920"/>
                    <a:pt x="10083" y="10088"/>
                  </a:cubicBezTo>
                  <a:cubicBezTo>
                    <a:pt x="10919" y="10063"/>
                    <a:pt x="11731" y="10023"/>
                    <a:pt x="12568" y="9962"/>
                  </a:cubicBezTo>
                  <a:close/>
                  <a:moveTo>
                    <a:pt x="3799" y="10108"/>
                  </a:moveTo>
                  <a:lnTo>
                    <a:pt x="3799" y="10108"/>
                  </a:lnTo>
                  <a:cubicBezTo>
                    <a:pt x="4676" y="10148"/>
                    <a:pt x="5553" y="10148"/>
                    <a:pt x="6430" y="10148"/>
                  </a:cubicBezTo>
                  <a:lnTo>
                    <a:pt x="6430" y="12844"/>
                  </a:lnTo>
                  <a:cubicBezTo>
                    <a:pt x="5593" y="12844"/>
                    <a:pt x="4781" y="12779"/>
                    <a:pt x="3924" y="12653"/>
                  </a:cubicBezTo>
                  <a:cubicBezTo>
                    <a:pt x="3884" y="11817"/>
                    <a:pt x="3839" y="10965"/>
                    <a:pt x="3799" y="10108"/>
                  </a:cubicBezTo>
                  <a:close/>
                  <a:moveTo>
                    <a:pt x="9561" y="10108"/>
                  </a:moveTo>
                  <a:cubicBezTo>
                    <a:pt x="9541" y="10965"/>
                    <a:pt x="9496" y="11817"/>
                    <a:pt x="9436" y="12653"/>
                  </a:cubicBezTo>
                  <a:cubicBezTo>
                    <a:pt x="8599" y="12779"/>
                    <a:pt x="7768" y="12844"/>
                    <a:pt x="6951" y="12844"/>
                  </a:cubicBezTo>
                  <a:lnTo>
                    <a:pt x="6951" y="10148"/>
                  </a:lnTo>
                  <a:cubicBezTo>
                    <a:pt x="7828" y="10148"/>
                    <a:pt x="8685" y="10148"/>
                    <a:pt x="9561" y="10108"/>
                  </a:cubicBezTo>
                  <a:close/>
                  <a:moveTo>
                    <a:pt x="6690" y="1"/>
                  </a:moveTo>
                  <a:cubicBezTo>
                    <a:pt x="4842" y="1"/>
                    <a:pt x="2995" y="251"/>
                    <a:pt x="1003" y="752"/>
                  </a:cubicBezTo>
                  <a:cubicBezTo>
                    <a:pt x="897" y="772"/>
                    <a:pt x="832" y="837"/>
                    <a:pt x="812" y="943"/>
                  </a:cubicBezTo>
                  <a:cubicBezTo>
                    <a:pt x="271" y="2902"/>
                    <a:pt x="0" y="4781"/>
                    <a:pt x="0" y="6680"/>
                  </a:cubicBezTo>
                  <a:cubicBezTo>
                    <a:pt x="0" y="8584"/>
                    <a:pt x="271" y="10464"/>
                    <a:pt x="812" y="12423"/>
                  </a:cubicBezTo>
                  <a:cubicBezTo>
                    <a:pt x="832" y="12528"/>
                    <a:pt x="897" y="12593"/>
                    <a:pt x="1003" y="12613"/>
                  </a:cubicBezTo>
                  <a:cubicBezTo>
                    <a:pt x="2982" y="13114"/>
                    <a:pt x="4841" y="13365"/>
                    <a:pt x="6680" y="13365"/>
                  </a:cubicBezTo>
                  <a:cubicBezTo>
                    <a:pt x="8539" y="13365"/>
                    <a:pt x="10373" y="13114"/>
                    <a:pt x="12378" y="12613"/>
                  </a:cubicBezTo>
                  <a:cubicBezTo>
                    <a:pt x="12463" y="12593"/>
                    <a:pt x="12528" y="12528"/>
                    <a:pt x="12568" y="12423"/>
                  </a:cubicBezTo>
                  <a:cubicBezTo>
                    <a:pt x="13109" y="10464"/>
                    <a:pt x="13360" y="8584"/>
                    <a:pt x="13360" y="6680"/>
                  </a:cubicBezTo>
                  <a:cubicBezTo>
                    <a:pt x="13360" y="4781"/>
                    <a:pt x="13109" y="2902"/>
                    <a:pt x="12568" y="943"/>
                  </a:cubicBezTo>
                  <a:cubicBezTo>
                    <a:pt x="12528" y="837"/>
                    <a:pt x="12463" y="772"/>
                    <a:pt x="12378" y="752"/>
                  </a:cubicBezTo>
                  <a:cubicBezTo>
                    <a:pt x="10386" y="251"/>
                    <a:pt x="8538" y="1"/>
                    <a:pt x="6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7916925" y="2418750"/>
              <a:ext cx="77200" cy="77325"/>
            </a:xfrm>
            <a:custGeom>
              <a:avLst/>
              <a:gdLst/>
              <a:ahLst/>
              <a:cxnLst/>
              <a:rect l="l" t="t" r="r" b="b"/>
              <a:pathLst>
                <a:path w="3088" h="3093" extrusionOk="0">
                  <a:moveTo>
                    <a:pt x="1544" y="522"/>
                  </a:moveTo>
                  <a:cubicBezTo>
                    <a:pt x="2105" y="522"/>
                    <a:pt x="2566" y="983"/>
                    <a:pt x="2566" y="1544"/>
                  </a:cubicBezTo>
                  <a:cubicBezTo>
                    <a:pt x="2566" y="2110"/>
                    <a:pt x="2105" y="2572"/>
                    <a:pt x="1544" y="2572"/>
                  </a:cubicBezTo>
                  <a:cubicBezTo>
                    <a:pt x="978" y="2572"/>
                    <a:pt x="522" y="2110"/>
                    <a:pt x="522" y="1544"/>
                  </a:cubicBezTo>
                  <a:cubicBezTo>
                    <a:pt x="522" y="983"/>
                    <a:pt x="978" y="522"/>
                    <a:pt x="1544" y="522"/>
                  </a:cubicBezTo>
                  <a:close/>
                  <a:moveTo>
                    <a:pt x="1544" y="1"/>
                  </a:moveTo>
                  <a:cubicBezTo>
                    <a:pt x="707" y="1"/>
                    <a:pt x="1" y="692"/>
                    <a:pt x="1" y="1544"/>
                  </a:cubicBezTo>
                  <a:cubicBezTo>
                    <a:pt x="1" y="2401"/>
                    <a:pt x="707" y="3093"/>
                    <a:pt x="1544" y="3093"/>
                  </a:cubicBezTo>
                  <a:cubicBezTo>
                    <a:pt x="2401" y="3093"/>
                    <a:pt x="3088" y="2401"/>
                    <a:pt x="3088" y="1544"/>
                  </a:cubicBezTo>
                  <a:cubicBezTo>
                    <a:pt x="3088" y="692"/>
                    <a:pt x="2401" y="1"/>
                    <a:pt x="1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4"/>
          <p:cNvGrpSpPr/>
          <p:nvPr/>
        </p:nvGrpSpPr>
        <p:grpSpPr>
          <a:xfrm>
            <a:off x="1900560" y="3213980"/>
            <a:ext cx="334025" cy="334125"/>
            <a:chOff x="4030225" y="2290350"/>
            <a:chExt cx="334025" cy="334125"/>
          </a:xfrm>
        </p:grpSpPr>
        <p:sp>
          <p:nvSpPr>
            <p:cNvPr id="780" name="Google Shape;780;p44"/>
            <p:cNvSpPr/>
            <p:nvPr/>
          </p:nvSpPr>
          <p:spPr>
            <a:xfrm>
              <a:off x="4291700" y="2290350"/>
              <a:ext cx="72550" cy="71625"/>
            </a:xfrm>
            <a:custGeom>
              <a:avLst/>
              <a:gdLst/>
              <a:ahLst/>
              <a:cxnLst/>
              <a:rect l="l" t="t" r="r" b="b"/>
              <a:pathLst>
                <a:path w="2902" h="2865" extrusionOk="0">
                  <a:moveTo>
                    <a:pt x="291" y="1"/>
                  </a:moveTo>
                  <a:cubicBezTo>
                    <a:pt x="165" y="1"/>
                    <a:pt x="40" y="86"/>
                    <a:pt x="20" y="231"/>
                  </a:cubicBezTo>
                  <a:cubicBezTo>
                    <a:pt x="0" y="376"/>
                    <a:pt x="125" y="522"/>
                    <a:pt x="291" y="522"/>
                  </a:cubicBezTo>
                  <a:lnTo>
                    <a:pt x="2380" y="522"/>
                  </a:lnTo>
                  <a:lnTo>
                    <a:pt x="2380" y="2611"/>
                  </a:lnTo>
                  <a:cubicBezTo>
                    <a:pt x="2380" y="2737"/>
                    <a:pt x="2465" y="2842"/>
                    <a:pt x="2591" y="2862"/>
                  </a:cubicBezTo>
                  <a:cubicBezTo>
                    <a:pt x="2604" y="2863"/>
                    <a:pt x="2618" y="2864"/>
                    <a:pt x="2631" y="2864"/>
                  </a:cubicBezTo>
                  <a:cubicBezTo>
                    <a:pt x="2779" y="2864"/>
                    <a:pt x="2901" y="2763"/>
                    <a:pt x="2901" y="2611"/>
                  </a:cubicBezTo>
                  <a:lnTo>
                    <a:pt x="2901" y="251"/>
                  </a:lnTo>
                  <a:cubicBezTo>
                    <a:pt x="2901" y="126"/>
                    <a:pt x="2776" y="1"/>
                    <a:pt x="2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4030225" y="2290350"/>
              <a:ext cx="71450" cy="71550"/>
            </a:xfrm>
            <a:custGeom>
              <a:avLst/>
              <a:gdLst/>
              <a:ahLst/>
              <a:cxnLst/>
              <a:rect l="l" t="t" r="r" b="b"/>
              <a:pathLst>
                <a:path w="2858" h="2862" extrusionOk="0">
                  <a:moveTo>
                    <a:pt x="252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611"/>
                  </a:lnTo>
                  <a:cubicBezTo>
                    <a:pt x="1" y="2757"/>
                    <a:pt x="101" y="2862"/>
                    <a:pt x="252" y="2862"/>
                  </a:cubicBezTo>
                  <a:cubicBezTo>
                    <a:pt x="397" y="2862"/>
                    <a:pt x="522" y="2757"/>
                    <a:pt x="522" y="2611"/>
                  </a:cubicBezTo>
                  <a:lnTo>
                    <a:pt x="522" y="522"/>
                  </a:lnTo>
                  <a:lnTo>
                    <a:pt x="2607" y="522"/>
                  </a:lnTo>
                  <a:cubicBezTo>
                    <a:pt x="2732" y="522"/>
                    <a:pt x="2857" y="396"/>
                    <a:pt x="2857" y="251"/>
                  </a:cubicBezTo>
                  <a:cubicBezTo>
                    <a:pt x="2857" y="126"/>
                    <a:pt x="2732" y="1"/>
                    <a:pt x="2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4291700" y="2552875"/>
              <a:ext cx="72550" cy="71600"/>
            </a:xfrm>
            <a:custGeom>
              <a:avLst/>
              <a:gdLst/>
              <a:ahLst/>
              <a:cxnLst/>
              <a:rect l="l" t="t" r="r" b="b"/>
              <a:pathLst>
                <a:path w="2902" h="2864" extrusionOk="0">
                  <a:moveTo>
                    <a:pt x="2626" y="1"/>
                  </a:moveTo>
                  <a:cubicBezTo>
                    <a:pt x="2614" y="1"/>
                    <a:pt x="2602" y="1"/>
                    <a:pt x="2591" y="3"/>
                  </a:cubicBezTo>
                  <a:cubicBezTo>
                    <a:pt x="2465" y="23"/>
                    <a:pt x="2380" y="128"/>
                    <a:pt x="2380" y="273"/>
                  </a:cubicBezTo>
                  <a:lnTo>
                    <a:pt x="2380" y="2343"/>
                  </a:lnTo>
                  <a:lnTo>
                    <a:pt x="291" y="2343"/>
                  </a:lnTo>
                  <a:cubicBezTo>
                    <a:pt x="165" y="2343"/>
                    <a:pt x="40" y="2443"/>
                    <a:pt x="20" y="2568"/>
                  </a:cubicBezTo>
                  <a:cubicBezTo>
                    <a:pt x="0" y="2739"/>
                    <a:pt x="125" y="2864"/>
                    <a:pt x="291" y="2864"/>
                  </a:cubicBezTo>
                  <a:lnTo>
                    <a:pt x="2631" y="2864"/>
                  </a:lnTo>
                  <a:cubicBezTo>
                    <a:pt x="2776" y="2864"/>
                    <a:pt x="2901" y="2759"/>
                    <a:pt x="2901" y="2613"/>
                  </a:cubicBezTo>
                  <a:lnTo>
                    <a:pt x="2901" y="253"/>
                  </a:lnTo>
                  <a:cubicBezTo>
                    <a:pt x="2901" y="118"/>
                    <a:pt x="2776" y="1"/>
                    <a:pt x="2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4030225" y="2552875"/>
              <a:ext cx="72075" cy="71600"/>
            </a:xfrm>
            <a:custGeom>
              <a:avLst/>
              <a:gdLst/>
              <a:ahLst/>
              <a:cxnLst/>
              <a:rect l="l" t="t" r="r" b="b"/>
              <a:pathLst>
                <a:path w="2883" h="2864" extrusionOk="0">
                  <a:moveTo>
                    <a:pt x="257" y="1"/>
                  </a:moveTo>
                  <a:cubicBezTo>
                    <a:pt x="109" y="1"/>
                    <a:pt x="1" y="118"/>
                    <a:pt x="1" y="253"/>
                  </a:cubicBezTo>
                  <a:lnTo>
                    <a:pt x="1" y="2613"/>
                  </a:lnTo>
                  <a:cubicBezTo>
                    <a:pt x="1" y="2759"/>
                    <a:pt x="101" y="2864"/>
                    <a:pt x="252" y="2864"/>
                  </a:cubicBezTo>
                  <a:lnTo>
                    <a:pt x="2607" y="2864"/>
                  </a:lnTo>
                  <a:cubicBezTo>
                    <a:pt x="2757" y="2864"/>
                    <a:pt x="2882" y="2739"/>
                    <a:pt x="2857" y="2568"/>
                  </a:cubicBezTo>
                  <a:cubicBezTo>
                    <a:pt x="2837" y="2443"/>
                    <a:pt x="2712" y="2343"/>
                    <a:pt x="2587" y="2343"/>
                  </a:cubicBezTo>
                  <a:lnTo>
                    <a:pt x="522" y="2343"/>
                  </a:lnTo>
                  <a:lnTo>
                    <a:pt x="522" y="273"/>
                  </a:lnTo>
                  <a:cubicBezTo>
                    <a:pt x="522" y="128"/>
                    <a:pt x="417" y="23"/>
                    <a:pt x="292" y="3"/>
                  </a:cubicBezTo>
                  <a:cubicBezTo>
                    <a:pt x="280" y="1"/>
                    <a:pt x="268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4036500" y="2319550"/>
              <a:ext cx="320975" cy="275625"/>
            </a:xfrm>
            <a:custGeom>
              <a:avLst/>
              <a:gdLst/>
              <a:ahLst/>
              <a:cxnLst/>
              <a:rect l="l" t="t" r="r" b="b"/>
              <a:pathLst>
                <a:path w="12839" h="11025" extrusionOk="0">
                  <a:moveTo>
                    <a:pt x="6430" y="1694"/>
                  </a:moveTo>
                  <a:cubicBezTo>
                    <a:pt x="6971" y="1694"/>
                    <a:pt x="7492" y="1924"/>
                    <a:pt x="7893" y="2320"/>
                  </a:cubicBezTo>
                  <a:cubicBezTo>
                    <a:pt x="8289" y="2716"/>
                    <a:pt x="8519" y="3237"/>
                    <a:pt x="8519" y="3803"/>
                  </a:cubicBezTo>
                  <a:lnTo>
                    <a:pt x="8519" y="4700"/>
                  </a:lnTo>
                  <a:lnTo>
                    <a:pt x="7848" y="4700"/>
                  </a:lnTo>
                  <a:lnTo>
                    <a:pt x="7848" y="3217"/>
                  </a:lnTo>
                  <a:cubicBezTo>
                    <a:pt x="7848" y="3157"/>
                    <a:pt x="7828" y="3072"/>
                    <a:pt x="7788" y="3032"/>
                  </a:cubicBezTo>
                  <a:cubicBezTo>
                    <a:pt x="7338" y="2555"/>
                    <a:pt x="6852" y="2357"/>
                    <a:pt x="6413" y="2357"/>
                  </a:cubicBezTo>
                  <a:cubicBezTo>
                    <a:pt x="5584" y="2357"/>
                    <a:pt x="4921" y="3060"/>
                    <a:pt x="4987" y="3909"/>
                  </a:cubicBezTo>
                  <a:cubicBezTo>
                    <a:pt x="4987" y="3929"/>
                    <a:pt x="4987" y="3929"/>
                    <a:pt x="5012" y="3949"/>
                  </a:cubicBezTo>
                  <a:cubicBezTo>
                    <a:pt x="5088" y="4027"/>
                    <a:pt x="5171" y="4059"/>
                    <a:pt x="5246" y="4059"/>
                  </a:cubicBezTo>
                  <a:cubicBezTo>
                    <a:pt x="5393" y="4059"/>
                    <a:pt x="5513" y="3939"/>
                    <a:pt x="5513" y="3803"/>
                  </a:cubicBezTo>
                  <a:cubicBezTo>
                    <a:pt x="5513" y="3289"/>
                    <a:pt x="5920" y="2873"/>
                    <a:pt x="6423" y="2873"/>
                  </a:cubicBezTo>
                  <a:cubicBezTo>
                    <a:pt x="6699" y="2873"/>
                    <a:pt x="7004" y="2999"/>
                    <a:pt x="7287" y="3302"/>
                  </a:cubicBezTo>
                  <a:cubicBezTo>
                    <a:pt x="7327" y="3342"/>
                    <a:pt x="7327" y="3383"/>
                    <a:pt x="7327" y="3428"/>
                  </a:cubicBezTo>
                  <a:lnTo>
                    <a:pt x="7327" y="4700"/>
                  </a:lnTo>
                  <a:lnTo>
                    <a:pt x="6680" y="4700"/>
                  </a:lnTo>
                  <a:lnTo>
                    <a:pt x="6680" y="3803"/>
                  </a:lnTo>
                  <a:cubicBezTo>
                    <a:pt x="6680" y="3678"/>
                    <a:pt x="6595" y="3553"/>
                    <a:pt x="6470" y="3533"/>
                  </a:cubicBezTo>
                  <a:cubicBezTo>
                    <a:pt x="6456" y="3531"/>
                    <a:pt x="6442" y="3530"/>
                    <a:pt x="6428" y="3530"/>
                  </a:cubicBezTo>
                  <a:cubicBezTo>
                    <a:pt x="6281" y="3530"/>
                    <a:pt x="6159" y="3648"/>
                    <a:pt x="6159" y="3803"/>
                  </a:cubicBezTo>
                  <a:lnTo>
                    <a:pt x="6159" y="4700"/>
                  </a:lnTo>
                  <a:lnTo>
                    <a:pt x="4340" y="4700"/>
                  </a:lnTo>
                  <a:lnTo>
                    <a:pt x="4340" y="3803"/>
                  </a:lnTo>
                  <a:cubicBezTo>
                    <a:pt x="4340" y="3237"/>
                    <a:pt x="4551" y="2716"/>
                    <a:pt x="4946" y="2320"/>
                  </a:cubicBezTo>
                  <a:cubicBezTo>
                    <a:pt x="5342" y="1924"/>
                    <a:pt x="5863" y="1694"/>
                    <a:pt x="6430" y="1694"/>
                  </a:cubicBezTo>
                  <a:close/>
                  <a:moveTo>
                    <a:pt x="8519" y="5222"/>
                  </a:moveTo>
                  <a:lnTo>
                    <a:pt x="8519" y="7246"/>
                  </a:lnTo>
                  <a:cubicBezTo>
                    <a:pt x="8519" y="7792"/>
                    <a:pt x="8289" y="8313"/>
                    <a:pt x="7893" y="8709"/>
                  </a:cubicBezTo>
                  <a:cubicBezTo>
                    <a:pt x="7492" y="9105"/>
                    <a:pt x="6971" y="9336"/>
                    <a:pt x="6430" y="9336"/>
                  </a:cubicBezTo>
                  <a:cubicBezTo>
                    <a:pt x="5863" y="9336"/>
                    <a:pt x="5342" y="9105"/>
                    <a:pt x="4946" y="8709"/>
                  </a:cubicBezTo>
                  <a:cubicBezTo>
                    <a:pt x="4551" y="8313"/>
                    <a:pt x="4340" y="7792"/>
                    <a:pt x="4340" y="7246"/>
                  </a:cubicBezTo>
                  <a:lnTo>
                    <a:pt x="4340" y="5222"/>
                  </a:lnTo>
                  <a:lnTo>
                    <a:pt x="6159" y="5222"/>
                  </a:lnTo>
                  <a:lnTo>
                    <a:pt x="6159" y="6640"/>
                  </a:lnTo>
                  <a:cubicBezTo>
                    <a:pt x="6159" y="6810"/>
                    <a:pt x="6054" y="6955"/>
                    <a:pt x="5888" y="6975"/>
                  </a:cubicBezTo>
                  <a:cubicBezTo>
                    <a:pt x="5867" y="6980"/>
                    <a:pt x="5846" y="6982"/>
                    <a:pt x="5825" y="6982"/>
                  </a:cubicBezTo>
                  <a:cubicBezTo>
                    <a:pt x="5646" y="6982"/>
                    <a:pt x="5513" y="6831"/>
                    <a:pt x="5513" y="6665"/>
                  </a:cubicBezTo>
                  <a:lnTo>
                    <a:pt x="5513" y="6224"/>
                  </a:lnTo>
                  <a:cubicBezTo>
                    <a:pt x="5513" y="6099"/>
                    <a:pt x="5407" y="5973"/>
                    <a:pt x="5282" y="5953"/>
                  </a:cubicBezTo>
                  <a:cubicBezTo>
                    <a:pt x="5272" y="5952"/>
                    <a:pt x="5261" y="5951"/>
                    <a:pt x="5251" y="5951"/>
                  </a:cubicBezTo>
                  <a:cubicBezTo>
                    <a:pt x="5116" y="5951"/>
                    <a:pt x="4987" y="6069"/>
                    <a:pt x="4987" y="6204"/>
                  </a:cubicBezTo>
                  <a:lnTo>
                    <a:pt x="4987" y="6640"/>
                  </a:lnTo>
                  <a:cubicBezTo>
                    <a:pt x="4987" y="7081"/>
                    <a:pt x="5342" y="7477"/>
                    <a:pt x="5783" y="7497"/>
                  </a:cubicBezTo>
                  <a:cubicBezTo>
                    <a:pt x="5808" y="7499"/>
                    <a:pt x="5833" y="7500"/>
                    <a:pt x="5857" y="7500"/>
                  </a:cubicBezTo>
                  <a:cubicBezTo>
                    <a:pt x="6306" y="7500"/>
                    <a:pt x="6680" y="7116"/>
                    <a:pt x="6680" y="6665"/>
                  </a:cubicBezTo>
                  <a:lnTo>
                    <a:pt x="6680" y="5222"/>
                  </a:lnTo>
                  <a:lnTo>
                    <a:pt x="7327" y="5222"/>
                  </a:lnTo>
                  <a:lnTo>
                    <a:pt x="7327" y="5683"/>
                  </a:lnTo>
                  <a:cubicBezTo>
                    <a:pt x="7327" y="5828"/>
                    <a:pt x="7432" y="5933"/>
                    <a:pt x="7557" y="5953"/>
                  </a:cubicBezTo>
                  <a:cubicBezTo>
                    <a:pt x="7569" y="5955"/>
                    <a:pt x="7581" y="5955"/>
                    <a:pt x="7592" y="5955"/>
                  </a:cubicBezTo>
                  <a:cubicBezTo>
                    <a:pt x="7740" y="5955"/>
                    <a:pt x="7848" y="5838"/>
                    <a:pt x="7848" y="5703"/>
                  </a:cubicBezTo>
                  <a:lnTo>
                    <a:pt x="7848" y="5222"/>
                  </a:lnTo>
                  <a:close/>
                  <a:moveTo>
                    <a:pt x="6430" y="0"/>
                  </a:moveTo>
                  <a:cubicBezTo>
                    <a:pt x="4340" y="0"/>
                    <a:pt x="2631" y="1714"/>
                    <a:pt x="2631" y="3803"/>
                  </a:cubicBezTo>
                  <a:lnTo>
                    <a:pt x="2631" y="4700"/>
                  </a:lnTo>
                  <a:lnTo>
                    <a:pt x="291" y="4700"/>
                  </a:lnTo>
                  <a:cubicBezTo>
                    <a:pt x="166" y="4700"/>
                    <a:pt x="41" y="4806"/>
                    <a:pt x="41" y="4931"/>
                  </a:cubicBezTo>
                  <a:cubicBezTo>
                    <a:pt x="1" y="5096"/>
                    <a:pt x="126" y="5222"/>
                    <a:pt x="291" y="5222"/>
                  </a:cubicBezTo>
                  <a:lnTo>
                    <a:pt x="2631" y="5222"/>
                  </a:lnTo>
                  <a:lnTo>
                    <a:pt x="2631" y="6058"/>
                  </a:lnTo>
                  <a:cubicBezTo>
                    <a:pt x="2631" y="6184"/>
                    <a:pt x="2732" y="6309"/>
                    <a:pt x="2857" y="6329"/>
                  </a:cubicBezTo>
                  <a:cubicBezTo>
                    <a:pt x="2869" y="6330"/>
                    <a:pt x="2881" y="6331"/>
                    <a:pt x="2892" y="6331"/>
                  </a:cubicBezTo>
                  <a:cubicBezTo>
                    <a:pt x="3044" y="6331"/>
                    <a:pt x="3152" y="6212"/>
                    <a:pt x="3152" y="6058"/>
                  </a:cubicBezTo>
                  <a:lnTo>
                    <a:pt x="3152" y="5222"/>
                  </a:lnTo>
                  <a:lnTo>
                    <a:pt x="3819" y="5222"/>
                  </a:lnTo>
                  <a:lnTo>
                    <a:pt x="3819" y="7246"/>
                  </a:lnTo>
                  <a:cubicBezTo>
                    <a:pt x="3819" y="7938"/>
                    <a:pt x="4090" y="8584"/>
                    <a:pt x="4571" y="9085"/>
                  </a:cubicBezTo>
                  <a:cubicBezTo>
                    <a:pt x="5072" y="9586"/>
                    <a:pt x="5718" y="9857"/>
                    <a:pt x="6430" y="9857"/>
                  </a:cubicBezTo>
                  <a:cubicBezTo>
                    <a:pt x="7116" y="9857"/>
                    <a:pt x="7768" y="9586"/>
                    <a:pt x="8269" y="9085"/>
                  </a:cubicBezTo>
                  <a:cubicBezTo>
                    <a:pt x="8770" y="8584"/>
                    <a:pt x="9040" y="7938"/>
                    <a:pt x="9040" y="7246"/>
                  </a:cubicBezTo>
                  <a:lnTo>
                    <a:pt x="9040" y="5222"/>
                  </a:lnTo>
                  <a:lnTo>
                    <a:pt x="9687" y="5222"/>
                  </a:lnTo>
                  <a:lnTo>
                    <a:pt x="9687" y="7246"/>
                  </a:lnTo>
                  <a:cubicBezTo>
                    <a:pt x="9687" y="8103"/>
                    <a:pt x="9351" y="8920"/>
                    <a:pt x="8725" y="9546"/>
                  </a:cubicBezTo>
                  <a:cubicBezTo>
                    <a:pt x="8118" y="10173"/>
                    <a:pt x="7287" y="10503"/>
                    <a:pt x="6430" y="10503"/>
                  </a:cubicBezTo>
                  <a:cubicBezTo>
                    <a:pt x="6304" y="10503"/>
                    <a:pt x="6179" y="10588"/>
                    <a:pt x="6159" y="10734"/>
                  </a:cubicBezTo>
                  <a:cubicBezTo>
                    <a:pt x="6139" y="10879"/>
                    <a:pt x="6264" y="11024"/>
                    <a:pt x="6430" y="11024"/>
                  </a:cubicBezTo>
                  <a:cubicBezTo>
                    <a:pt x="8519" y="11024"/>
                    <a:pt x="10208" y="9336"/>
                    <a:pt x="10208" y="7246"/>
                  </a:cubicBezTo>
                  <a:lnTo>
                    <a:pt x="10208" y="5222"/>
                  </a:lnTo>
                  <a:lnTo>
                    <a:pt x="12548" y="5222"/>
                  </a:lnTo>
                  <a:cubicBezTo>
                    <a:pt x="12673" y="5222"/>
                    <a:pt x="12799" y="5136"/>
                    <a:pt x="12819" y="5011"/>
                  </a:cubicBezTo>
                  <a:cubicBezTo>
                    <a:pt x="12839" y="4846"/>
                    <a:pt x="12714" y="4700"/>
                    <a:pt x="12548" y="4700"/>
                  </a:cubicBezTo>
                  <a:lnTo>
                    <a:pt x="9040" y="4700"/>
                  </a:lnTo>
                  <a:lnTo>
                    <a:pt x="9040" y="3803"/>
                  </a:lnTo>
                  <a:cubicBezTo>
                    <a:pt x="9040" y="3092"/>
                    <a:pt x="8770" y="2445"/>
                    <a:pt x="8269" y="1944"/>
                  </a:cubicBezTo>
                  <a:cubicBezTo>
                    <a:pt x="7768" y="1463"/>
                    <a:pt x="7116" y="1173"/>
                    <a:pt x="6430" y="1173"/>
                  </a:cubicBezTo>
                  <a:cubicBezTo>
                    <a:pt x="5718" y="1173"/>
                    <a:pt x="5072" y="1463"/>
                    <a:pt x="4571" y="1944"/>
                  </a:cubicBezTo>
                  <a:cubicBezTo>
                    <a:pt x="4090" y="2445"/>
                    <a:pt x="3819" y="3092"/>
                    <a:pt x="3819" y="3803"/>
                  </a:cubicBezTo>
                  <a:lnTo>
                    <a:pt x="3819" y="4700"/>
                  </a:lnTo>
                  <a:lnTo>
                    <a:pt x="3152" y="4700"/>
                  </a:lnTo>
                  <a:lnTo>
                    <a:pt x="3152" y="3803"/>
                  </a:lnTo>
                  <a:cubicBezTo>
                    <a:pt x="3152" y="2927"/>
                    <a:pt x="3508" y="2110"/>
                    <a:pt x="4110" y="1483"/>
                  </a:cubicBezTo>
                  <a:cubicBezTo>
                    <a:pt x="4736" y="877"/>
                    <a:pt x="5553" y="526"/>
                    <a:pt x="6410" y="526"/>
                  </a:cubicBezTo>
                  <a:cubicBezTo>
                    <a:pt x="6535" y="526"/>
                    <a:pt x="6660" y="441"/>
                    <a:pt x="6680" y="316"/>
                  </a:cubicBezTo>
                  <a:cubicBezTo>
                    <a:pt x="6700" y="150"/>
                    <a:pt x="6575" y="0"/>
                    <a:pt x="6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4219150" y="2324800"/>
              <a:ext cx="72575" cy="96125"/>
            </a:xfrm>
            <a:custGeom>
              <a:avLst/>
              <a:gdLst/>
              <a:ahLst/>
              <a:cxnLst/>
              <a:rect l="l" t="t" r="r" b="b"/>
              <a:pathLst>
                <a:path w="2903" h="3845" extrusionOk="0">
                  <a:moveTo>
                    <a:pt x="285" y="0"/>
                  </a:moveTo>
                  <a:cubicBezTo>
                    <a:pt x="181" y="0"/>
                    <a:pt x="75" y="70"/>
                    <a:pt x="41" y="166"/>
                  </a:cubicBezTo>
                  <a:cubicBezTo>
                    <a:pt x="1" y="316"/>
                    <a:pt x="61" y="462"/>
                    <a:pt x="211" y="502"/>
                  </a:cubicBezTo>
                  <a:cubicBezTo>
                    <a:pt x="1504" y="963"/>
                    <a:pt x="2381" y="2215"/>
                    <a:pt x="2381" y="3593"/>
                  </a:cubicBezTo>
                  <a:cubicBezTo>
                    <a:pt x="2381" y="3719"/>
                    <a:pt x="2506" y="3844"/>
                    <a:pt x="2631" y="3844"/>
                  </a:cubicBezTo>
                  <a:cubicBezTo>
                    <a:pt x="2777" y="3844"/>
                    <a:pt x="2902" y="3719"/>
                    <a:pt x="2902" y="3593"/>
                  </a:cubicBezTo>
                  <a:cubicBezTo>
                    <a:pt x="2902" y="1985"/>
                    <a:pt x="1880" y="542"/>
                    <a:pt x="376" y="21"/>
                  </a:cubicBezTo>
                  <a:cubicBezTo>
                    <a:pt x="347" y="7"/>
                    <a:pt x="316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4102275" y="2493925"/>
              <a:ext cx="72550" cy="96100"/>
            </a:xfrm>
            <a:custGeom>
              <a:avLst/>
              <a:gdLst/>
              <a:ahLst/>
              <a:cxnLst/>
              <a:rect l="l" t="t" r="r" b="b"/>
              <a:pathLst>
                <a:path w="2902" h="3844" extrusionOk="0">
                  <a:moveTo>
                    <a:pt x="271" y="0"/>
                  </a:moveTo>
                  <a:cubicBezTo>
                    <a:pt x="126" y="0"/>
                    <a:pt x="0" y="126"/>
                    <a:pt x="0" y="271"/>
                  </a:cubicBezTo>
                  <a:cubicBezTo>
                    <a:pt x="0" y="1860"/>
                    <a:pt x="1023" y="3298"/>
                    <a:pt x="2526" y="3844"/>
                  </a:cubicBezTo>
                  <a:lnTo>
                    <a:pt x="2606" y="3844"/>
                  </a:lnTo>
                  <a:cubicBezTo>
                    <a:pt x="2731" y="3844"/>
                    <a:pt x="2817" y="3779"/>
                    <a:pt x="2857" y="3674"/>
                  </a:cubicBezTo>
                  <a:cubicBezTo>
                    <a:pt x="2902" y="3528"/>
                    <a:pt x="2837" y="3383"/>
                    <a:pt x="2711" y="3343"/>
                  </a:cubicBezTo>
                  <a:cubicBezTo>
                    <a:pt x="1398" y="2882"/>
                    <a:pt x="521" y="1649"/>
                    <a:pt x="521" y="271"/>
                  </a:cubicBezTo>
                  <a:cubicBezTo>
                    <a:pt x="521" y="126"/>
                    <a:pt x="416" y="0"/>
                    <a:pt x="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4189325" y="2485025"/>
              <a:ext cx="43375" cy="51275"/>
            </a:xfrm>
            <a:custGeom>
              <a:avLst/>
              <a:gdLst/>
              <a:ahLst/>
              <a:cxnLst/>
              <a:rect l="l" t="t" r="r" b="b"/>
              <a:pathLst>
                <a:path w="1735" h="2051" extrusionOk="0">
                  <a:moveTo>
                    <a:pt x="1484" y="1"/>
                  </a:moveTo>
                  <a:cubicBezTo>
                    <a:pt x="1339" y="1"/>
                    <a:pt x="1214" y="106"/>
                    <a:pt x="1214" y="251"/>
                  </a:cubicBezTo>
                  <a:lnTo>
                    <a:pt x="1214" y="627"/>
                  </a:lnTo>
                  <a:cubicBezTo>
                    <a:pt x="1214" y="1128"/>
                    <a:pt x="818" y="1524"/>
                    <a:pt x="317" y="1524"/>
                  </a:cubicBezTo>
                  <a:cubicBezTo>
                    <a:pt x="211" y="1524"/>
                    <a:pt x="106" y="1609"/>
                    <a:pt x="66" y="1714"/>
                  </a:cubicBezTo>
                  <a:cubicBezTo>
                    <a:pt x="1" y="1880"/>
                    <a:pt x="126" y="2050"/>
                    <a:pt x="317" y="2050"/>
                  </a:cubicBezTo>
                  <a:cubicBezTo>
                    <a:pt x="1108" y="2050"/>
                    <a:pt x="1735" y="1424"/>
                    <a:pt x="1735" y="627"/>
                  </a:cubicBezTo>
                  <a:lnTo>
                    <a:pt x="1735" y="251"/>
                  </a:lnTo>
                  <a:cubicBezTo>
                    <a:pt x="1735" y="106"/>
                    <a:pt x="1630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44"/>
          <p:cNvSpPr/>
          <p:nvPr/>
        </p:nvSpPr>
        <p:spPr>
          <a:xfrm>
            <a:off x="5422322" y="938266"/>
            <a:ext cx="334025" cy="334025"/>
          </a:xfrm>
          <a:custGeom>
            <a:avLst/>
            <a:gdLst/>
            <a:ahLst/>
            <a:cxnLst/>
            <a:rect l="l" t="t" r="r" b="b"/>
            <a:pathLst>
              <a:path w="13361" h="13361" extrusionOk="0">
                <a:moveTo>
                  <a:pt x="6681" y="522"/>
                </a:moveTo>
                <a:cubicBezTo>
                  <a:pt x="6971" y="522"/>
                  <a:pt x="7202" y="752"/>
                  <a:pt x="7202" y="1043"/>
                </a:cubicBezTo>
                <a:cubicBezTo>
                  <a:pt x="7202" y="1334"/>
                  <a:pt x="6971" y="1564"/>
                  <a:pt x="6681" y="1564"/>
                </a:cubicBezTo>
                <a:cubicBezTo>
                  <a:pt x="6390" y="1564"/>
                  <a:pt x="6160" y="1334"/>
                  <a:pt x="6160" y="1043"/>
                </a:cubicBezTo>
                <a:cubicBezTo>
                  <a:pt x="6160" y="752"/>
                  <a:pt x="6390" y="522"/>
                  <a:pt x="6681" y="522"/>
                </a:cubicBezTo>
                <a:close/>
                <a:moveTo>
                  <a:pt x="5678" y="1399"/>
                </a:moveTo>
                <a:cubicBezTo>
                  <a:pt x="5804" y="1709"/>
                  <a:pt x="6074" y="1980"/>
                  <a:pt x="6410" y="2065"/>
                </a:cubicBezTo>
                <a:lnTo>
                  <a:pt x="6410" y="3153"/>
                </a:lnTo>
                <a:cubicBezTo>
                  <a:pt x="4656" y="3278"/>
                  <a:pt x="3258" y="4676"/>
                  <a:pt x="3133" y="6430"/>
                </a:cubicBezTo>
                <a:lnTo>
                  <a:pt x="2045" y="6430"/>
                </a:lnTo>
                <a:cubicBezTo>
                  <a:pt x="1960" y="6094"/>
                  <a:pt x="1710" y="5823"/>
                  <a:pt x="1379" y="5698"/>
                </a:cubicBezTo>
                <a:cubicBezTo>
                  <a:pt x="1584" y="4636"/>
                  <a:pt x="2086" y="3654"/>
                  <a:pt x="2857" y="2882"/>
                </a:cubicBezTo>
                <a:cubicBezTo>
                  <a:pt x="3654" y="2105"/>
                  <a:pt x="4611" y="1584"/>
                  <a:pt x="5678" y="1399"/>
                </a:cubicBezTo>
                <a:close/>
                <a:moveTo>
                  <a:pt x="7663" y="1399"/>
                </a:moveTo>
                <a:cubicBezTo>
                  <a:pt x="8725" y="1584"/>
                  <a:pt x="9687" y="2105"/>
                  <a:pt x="10479" y="2882"/>
                </a:cubicBezTo>
                <a:cubicBezTo>
                  <a:pt x="11251" y="3654"/>
                  <a:pt x="11777" y="4636"/>
                  <a:pt x="11962" y="5698"/>
                </a:cubicBezTo>
                <a:cubicBezTo>
                  <a:pt x="11652" y="5823"/>
                  <a:pt x="11401" y="6094"/>
                  <a:pt x="11296" y="6430"/>
                </a:cubicBezTo>
                <a:lnTo>
                  <a:pt x="10208" y="6430"/>
                </a:lnTo>
                <a:cubicBezTo>
                  <a:pt x="10083" y="4676"/>
                  <a:pt x="8685" y="3278"/>
                  <a:pt x="6931" y="3153"/>
                </a:cubicBezTo>
                <a:lnTo>
                  <a:pt x="6931" y="2065"/>
                </a:lnTo>
                <a:cubicBezTo>
                  <a:pt x="7267" y="1980"/>
                  <a:pt x="7538" y="1709"/>
                  <a:pt x="7663" y="1399"/>
                </a:cubicBezTo>
                <a:close/>
                <a:moveTo>
                  <a:pt x="1043" y="6159"/>
                </a:moveTo>
                <a:cubicBezTo>
                  <a:pt x="1314" y="6159"/>
                  <a:pt x="1564" y="6390"/>
                  <a:pt x="1564" y="6680"/>
                </a:cubicBezTo>
                <a:cubicBezTo>
                  <a:pt x="1564" y="6971"/>
                  <a:pt x="1314" y="7201"/>
                  <a:pt x="1043" y="7201"/>
                </a:cubicBezTo>
                <a:cubicBezTo>
                  <a:pt x="753" y="7201"/>
                  <a:pt x="522" y="6971"/>
                  <a:pt x="522" y="6680"/>
                </a:cubicBezTo>
                <a:cubicBezTo>
                  <a:pt x="522" y="6390"/>
                  <a:pt x="753" y="6159"/>
                  <a:pt x="1043" y="6159"/>
                </a:cubicBezTo>
                <a:close/>
                <a:moveTo>
                  <a:pt x="12318" y="6159"/>
                </a:moveTo>
                <a:cubicBezTo>
                  <a:pt x="12609" y="6159"/>
                  <a:pt x="12839" y="6390"/>
                  <a:pt x="12839" y="6680"/>
                </a:cubicBezTo>
                <a:cubicBezTo>
                  <a:pt x="12839" y="6971"/>
                  <a:pt x="12609" y="7201"/>
                  <a:pt x="12318" y="7201"/>
                </a:cubicBezTo>
                <a:cubicBezTo>
                  <a:pt x="12027" y="7201"/>
                  <a:pt x="11797" y="6971"/>
                  <a:pt x="11797" y="6680"/>
                </a:cubicBezTo>
                <a:cubicBezTo>
                  <a:pt x="11797" y="6390"/>
                  <a:pt x="12027" y="6159"/>
                  <a:pt x="12318" y="6159"/>
                </a:cubicBezTo>
                <a:close/>
                <a:moveTo>
                  <a:pt x="6681" y="4821"/>
                </a:moveTo>
                <a:cubicBezTo>
                  <a:pt x="7412" y="4821"/>
                  <a:pt x="7994" y="5428"/>
                  <a:pt x="7994" y="6159"/>
                </a:cubicBezTo>
                <a:cubicBezTo>
                  <a:pt x="7994" y="6891"/>
                  <a:pt x="7412" y="7472"/>
                  <a:pt x="6681" y="7472"/>
                </a:cubicBezTo>
                <a:cubicBezTo>
                  <a:pt x="5949" y="7472"/>
                  <a:pt x="5343" y="6891"/>
                  <a:pt x="5343" y="6159"/>
                </a:cubicBezTo>
                <a:cubicBezTo>
                  <a:pt x="5343" y="5428"/>
                  <a:pt x="5949" y="4821"/>
                  <a:pt x="6681" y="4821"/>
                </a:cubicBezTo>
                <a:close/>
                <a:moveTo>
                  <a:pt x="6681" y="3654"/>
                </a:moveTo>
                <a:cubicBezTo>
                  <a:pt x="8349" y="3654"/>
                  <a:pt x="9707" y="5012"/>
                  <a:pt x="9707" y="6680"/>
                </a:cubicBezTo>
                <a:cubicBezTo>
                  <a:pt x="9707" y="7577"/>
                  <a:pt x="9332" y="8369"/>
                  <a:pt x="8705" y="8935"/>
                </a:cubicBezTo>
                <a:cubicBezTo>
                  <a:pt x="8665" y="8369"/>
                  <a:pt x="8369" y="7848"/>
                  <a:pt x="7933" y="7492"/>
                </a:cubicBezTo>
                <a:cubicBezTo>
                  <a:pt x="8289" y="7161"/>
                  <a:pt x="8520" y="6680"/>
                  <a:pt x="8520" y="6159"/>
                </a:cubicBezTo>
                <a:cubicBezTo>
                  <a:pt x="8520" y="5137"/>
                  <a:pt x="7683" y="4300"/>
                  <a:pt x="6681" y="4300"/>
                </a:cubicBezTo>
                <a:cubicBezTo>
                  <a:pt x="5658" y="4300"/>
                  <a:pt x="4822" y="5137"/>
                  <a:pt x="4822" y="6159"/>
                </a:cubicBezTo>
                <a:cubicBezTo>
                  <a:pt x="4822" y="6680"/>
                  <a:pt x="5052" y="7161"/>
                  <a:pt x="5428" y="7492"/>
                </a:cubicBezTo>
                <a:cubicBezTo>
                  <a:pt x="4967" y="7848"/>
                  <a:pt x="4696" y="8369"/>
                  <a:pt x="4636" y="8935"/>
                </a:cubicBezTo>
                <a:cubicBezTo>
                  <a:pt x="4030" y="8369"/>
                  <a:pt x="3634" y="7577"/>
                  <a:pt x="3634" y="6680"/>
                </a:cubicBezTo>
                <a:cubicBezTo>
                  <a:pt x="3634" y="5012"/>
                  <a:pt x="5012" y="3654"/>
                  <a:pt x="6681" y="3654"/>
                </a:cubicBezTo>
                <a:close/>
                <a:moveTo>
                  <a:pt x="7472" y="7808"/>
                </a:moveTo>
                <a:cubicBezTo>
                  <a:pt x="7913" y="8098"/>
                  <a:pt x="8184" y="8580"/>
                  <a:pt x="8184" y="9101"/>
                </a:cubicBezTo>
                <a:lnTo>
                  <a:pt x="8184" y="9311"/>
                </a:lnTo>
                <a:cubicBezTo>
                  <a:pt x="7743" y="9562"/>
                  <a:pt x="7222" y="9707"/>
                  <a:pt x="6681" y="9707"/>
                </a:cubicBezTo>
                <a:cubicBezTo>
                  <a:pt x="6114" y="9707"/>
                  <a:pt x="5593" y="9562"/>
                  <a:pt x="5157" y="9311"/>
                </a:cubicBezTo>
                <a:lnTo>
                  <a:pt x="5157" y="9101"/>
                </a:lnTo>
                <a:cubicBezTo>
                  <a:pt x="5157" y="8580"/>
                  <a:pt x="5428" y="8098"/>
                  <a:pt x="5889" y="7808"/>
                </a:cubicBezTo>
                <a:cubicBezTo>
                  <a:pt x="6114" y="7933"/>
                  <a:pt x="6390" y="7993"/>
                  <a:pt x="6681" y="7993"/>
                </a:cubicBezTo>
                <a:cubicBezTo>
                  <a:pt x="6951" y="7993"/>
                  <a:pt x="7222" y="7933"/>
                  <a:pt x="7472" y="7808"/>
                </a:cubicBezTo>
                <a:close/>
                <a:moveTo>
                  <a:pt x="3133" y="6951"/>
                </a:moveTo>
                <a:cubicBezTo>
                  <a:pt x="3258" y="8705"/>
                  <a:pt x="4656" y="10103"/>
                  <a:pt x="6410" y="10228"/>
                </a:cubicBezTo>
                <a:lnTo>
                  <a:pt x="6410" y="11316"/>
                </a:lnTo>
                <a:cubicBezTo>
                  <a:pt x="6074" y="11401"/>
                  <a:pt x="5804" y="11651"/>
                  <a:pt x="5678" y="11982"/>
                </a:cubicBezTo>
                <a:cubicBezTo>
                  <a:pt x="4611" y="11777"/>
                  <a:pt x="3634" y="11275"/>
                  <a:pt x="2857" y="10479"/>
                </a:cubicBezTo>
                <a:cubicBezTo>
                  <a:pt x="2086" y="9707"/>
                  <a:pt x="1584" y="8745"/>
                  <a:pt x="1379" y="7683"/>
                </a:cubicBezTo>
                <a:cubicBezTo>
                  <a:pt x="1710" y="7557"/>
                  <a:pt x="1960" y="7287"/>
                  <a:pt x="2045" y="6951"/>
                </a:cubicBezTo>
                <a:close/>
                <a:moveTo>
                  <a:pt x="11296" y="6951"/>
                </a:moveTo>
                <a:cubicBezTo>
                  <a:pt x="11401" y="7287"/>
                  <a:pt x="11652" y="7557"/>
                  <a:pt x="11962" y="7683"/>
                </a:cubicBezTo>
                <a:cubicBezTo>
                  <a:pt x="11777" y="8745"/>
                  <a:pt x="11251" y="9727"/>
                  <a:pt x="10459" y="10524"/>
                </a:cubicBezTo>
                <a:cubicBezTo>
                  <a:pt x="9687" y="11275"/>
                  <a:pt x="8725" y="11777"/>
                  <a:pt x="7663" y="11982"/>
                </a:cubicBezTo>
                <a:cubicBezTo>
                  <a:pt x="7538" y="11651"/>
                  <a:pt x="7267" y="11401"/>
                  <a:pt x="6931" y="11316"/>
                </a:cubicBezTo>
                <a:lnTo>
                  <a:pt x="6931" y="10228"/>
                </a:lnTo>
                <a:cubicBezTo>
                  <a:pt x="8685" y="10103"/>
                  <a:pt x="10083" y="8705"/>
                  <a:pt x="10208" y="6951"/>
                </a:cubicBezTo>
                <a:close/>
                <a:moveTo>
                  <a:pt x="6681" y="11797"/>
                </a:moveTo>
                <a:cubicBezTo>
                  <a:pt x="6971" y="11797"/>
                  <a:pt x="7202" y="12047"/>
                  <a:pt x="7202" y="12318"/>
                </a:cubicBezTo>
                <a:cubicBezTo>
                  <a:pt x="7202" y="12608"/>
                  <a:pt x="6971" y="12839"/>
                  <a:pt x="6681" y="12839"/>
                </a:cubicBezTo>
                <a:cubicBezTo>
                  <a:pt x="6390" y="12839"/>
                  <a:pt x="6160" y="12608"/>
                  <a:pt x="6160" y="12318"/>
                </a:cubicBezTo>
                <a:cubicBezTo>
                  <a:pt x="6160" y="12047"/>
                  <a:pt x="6390" y="11797"/>
                  <a:pt x="6681" y="11797"/>
                </a:cubicBezTo>
                <a:close/>
                <a:moveTo>
                  <a:pt x="6681" y="1"/>
                </a:moveTo>
                <a:cubicBezTo>
                  <a:pt x="6160" y="1"/>
                  <a:pt x="5719" y="376"/>
                  <a:pt x="5638" y="878"/>
                </a:cubicBezTo>
                <a:cubicBezTo>
                  <a:pt x="4446" y="1083"/>
                  <a:pt x="3358" y="1649"/>
                  <a:pt x="2506" y="2506"/>
                </a:cubicBezTo>
                <a:cubicBezTo>
                  <a:pt x="1630" y="3383"/>
                  <a:pt x="1063" y="4465"/>
                  <a:pt x="853" y="5658"/>
                </a:cubicBezTo>
                <a:cubicBezTo>
                  <a:pt x="377" y="5738"/>
                  <a:pt x="1" y="6179"/>
                  <a:pt x="1" y="6680"/>
                </a:cubicBezTo>
                <a:cubicBezTo>
                  <a:pt x="1" y="7201"/>
                  <a:pt x="377" y="7642"/>
                  <a:pt x="853" y="7723"/>
                </a:cubicBezTo>
                <a:cubicBezTo>
                  <a:pt x="1063" y="8915"/>
                  <a:pt x="1630" y="9978"/>
                  <a:pt x="2481" y="10855"/>
                </a:cubicBezTo>
                <a:cubicBezTo>
                  <a:pt x="3358" y="11711"/>
                  <a:pt x="4446" y="12298"/>
                  <a:pt x="5638" y="12503"/>
                </a:cubicBezTo>
                <a:cubicBezTo>
                  <a:pt x="5719" y="12984"/>
                  <a:pt x="6160" y="13360"/>
                  <a:pt x="6681" y="13360"/>
                </a:cubicBezTo>
                <a:cubicBezTo>
                  <a:pt x="7182" y="13360"/>
                  <a:pt x="7618" y="12984"/>
                  <a:pt x="7703" y="12503"/>
                </a:cubicBezTo>
                <a:cubicBezTo>
                  <a:pt x="8896" y="12298"/>
                  <a:pt x="9958" y="11731"/>
                  <a:pt x="10835" y="10875"/>
                </a:cubicBezTo>
                <a:cubicBezTo>
                  <a:pt x="11712" y="10023"/>
                  <a:pt x="12278" y="8915"/>
                  <a:pt x="12483" y="7723"/>
                </a:cubicBezTo>
                <a:cubicBezTo>
                  <a:pt x="12985" y="7642"/>
                  <a:pt x="13360" y="7201"/>
                  <a:pt x="13360" y="6680"/>
                </a:cubicBezTo>
                <a:cubicBezTo>
                  <a:pt x="13360" y="6179"/>
                  <a:pt x="12985" y="5738"/>
                  <a:pt x="12483" y="5658"/>
                </a:cubicBezTo>
                <a:cubicBezTo>
                  <a:pt x="12278" y="4445"/>
                  <a:pt x="11712" y="3358"/>
                  <a:pt x="10835" y="2506"/>
                </a:cubicBezTo>
                <a:cubicBezTo>
                  <a:pt x="9978" y="1649"/>
                  <a:pt x="8896" y="1083"/>
                  <a:pt x="7703" y="878"/>
                </a:cubicBezTo>
                <a:cubicBezTo>
                  <a:pt x="7618" y="376"/>
                  <a:pt x="7182" y="1"/>
                  <a:pt x="6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4"/>
          <p:cNvGrpSpPr/>
          <p:nvPr/>
        </p:nvGrpSpPr>
        <p:grpSpPr>
          <a:xfrm>
            <a:off x="3451064" y="935990"/>
            <a:ext cx="334500" cy="334525"/>
            <a:chOff x="3272325" y="1747025"/>
            <a:chExt cx="334500" cy="334525"/>
          </a:xfrm>
        </p:grpSpPr>
        <p:sp>
          <p:nvSpPr>
            <p:cNvPr id="790" name="Google Shape;790;p44"/>
            <p:cNvSpPr/>
            <p:nvPr/>
          </p:nvSpPr>
          <p:spPr>
            <a:xfrm>
              <a:off x="3383425" y="1854275"/>
              <a:ext cx="112775" cy="128675"/>
            </a:xfrm>
            <a:custGeom>
              <a:avLst/>
              <a:gdLst/>
              <a:ahLst/>
              <a:cxnLst/>
              <a:rect l="l" t="t" r="r" b="b"/>
              <a:pathLst>
                <a:path w="4511" h="5147" extrusionOk="0">
                  <a:moveTo>
                    <a:pt x="1985" y="697"/>
                  </a:moveTo>
                  <a:lnTo>
                    <a:pt x="1985" y="2430"/>
                  </a:lnTo>
                  <a:lnTo>
                    <a:pt x="502" y="3287"/>
                  </a:lnTo>
                  <a:lnTo>
                    <a:pt x="502" y="1554"/>
                  </a:lnTo>
                  <a:lnTo>
                    <a:pt x="1985" y="697"/>
                  </a:lnTo>
                  <a:close/>
                  <a:moveTo>
                    <a:pt x="2506" y="722"/>
                  </a:moveTo>
                  <a:lnTo>
                    <a:pt x="3990" y="1574"/>
                  </a:lnTo>
                  <a:lnTo>
                    <a:pt x="3990" y="3287"/>
                  </a:lnTo>
                  <a:lnTo>
                    <a:pt x="2506" y="2430"/>
                  </a:lnTo>
                  <a:lnTo>
                    <a:pt x="2506" y="722"/>
                  </a:lnTo>
                  <a:close/>
                  <a:moveTo>
                    <a:pt x="2236" y="2871"/>
                  </a:moveTo>
                  <a:lnTo>
                    <a:pt x="3719" y="3728"/>
                  </a:lnTo>
                  <a:lnTo>
                    <a:pt x="2236" y="4580"/>
                  </a:lnTo>
                  <a:lnTo>
                    <a:pt x="773" y="3728"/>
                  </a:lnTo>
                  <a:lnTo>
                    <a:pt x="2236" y="2871"/>
                  </a:lnTo>
                  <a:close/>
                  <a:moveTo>
                    <a:pt x="2256" y="0"/>
                  </a:moveTo>
                  <a:cubicBezTo>
                    <a:pt x="2215" y="0"/>
                    <a:pt x="2173" y="10"/>
                    <a:pt x="2131" y="30"/>
                  </a:cubicBezTo>
                  <a:lnTo>
                    <a:pt x="126" y="1198"/>
                  </a:lnTo>
                  <a:cubicBezTo>
                    <a:pt x="41" y="1243"/>
                    <a:pt x="1" y="1323"/>
                    <a:pt x="1" y="1408"/>
                  </a:cubicBezTo>
                  <a:lnTo>
                    <a:pt x="1" y="3728"/>
                  </a:lnTo>
                  <a:cubicBezTo>
                    <a:pt x="1" y="3808"/>
                    <a:pt x="41" y="3914"/>
                    <a:pt x="126" y="3954"/>
                  </a:cubicBezTo>
                  <a:lnTo>
                    <a:pt x="2131" y="5106"/>
                  </a:lnTo>
                  <a:cubicBezTo>
                    <a:pt x="2171" y="5126"/>
                    <a:pt x="2216" y="5146"/>
                    <a:pt x="2256" y="5146"/>
                  </a:cubicBezTo>
                  <a:cubicBezTo>
                    <a:pt x="2296" y="5146"/>
                    <a:pt x="2341" y="5126"/>
                    <a:pt x="2381" y="5106"/>
                  </a:cubicBezTo>
                  <a:lnTo>
                    <a:pt x="4386" y="3954"/>
                  </a:lnTo>
                  <a:cubicBezTo>
                    <a:pt x="4471" y="3914"/>
                    <a:pt x="4511" y="3808"/>
                    <a:pt x="4511" y="3728"/>
                  </a:cubicBezTo>
                  <a:lnTo>
                    <a:pt x="4511" y="1408"/>
                  </a:lnTo>
                  <a:cubicBezTo>
                    <a:pt x="4511" y="1323"/>
                    <a:pt x="4471" y="1243"/>
                    <a:pt x="4386" y="1198"/>
                  </a:cubicBezTo>
                  <a:lnTo>
                    <a:pt x="2381" y="30"/>
                  </a:lnTo>
                  <a:cubicBezTo>
                    <a:pt x="2339" y="10"/>
                    <a:pt x="2297" y="0"/>
                    <a:pt x="2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3272325" y="1747025"/>
              <a:ext cx="334500" cy="334525"/>
            </a:xfrm>
            <a:custGeom>
              <a:avLst/>
              <a:gdLst/>
              <a:ahLst/>
              <a:cxnLst/>
              <a:rect l="l" t="t" r="r" b="b"/>
              <a:pathLst>
                <a:path w="13380" h="13381" extrusionOk="0">
                  <a:moveTo>
                    <a:pt x="9772" y="522"/>
                  </a:moveTo>
                  <a:cubicBezTo>
                    <a:pt x="9917" y="522"/>
                    <a:pt x="10022" y="647"/>
                    <a:pt x="10022" y="792"/>
                  </a:cubicBezTo>
                  <a:lnTo>
                    <a:pt x="10022" y="1188"/>
                  </a:lnTo>
                  <a:lnTo>
                    <a:pt x="8268" y="1188"/>
                  </a:lnTo>
                  <a:cubicBezTo>
                    <a:pt x="8118" y="1188"/>
                    <a:pt x="8018" y="1293"/>
                    <a:pt x="8018" y="1439"/>
                  </a:cubicBezTo>
                  <a:cubicBezTo>
                    <a:pt x="7993" y="1584"/>
                    <a:pt x="7893" y="1709"/>
                    <a:pt x="7742" y="1709"/>
                  </a:cubicBezTo>
                  <a:lnTo>
                    <a:pt x="5658" y="1709"/>
                  </a:lnTo>
                  <a:cubicBezTo>
                    <a:pt x="5512" y="1709"/>
                    <a:pt x="5407" y="1584"/>
                    <a:pt x="5387" y="1439"/>
                  </a:cubicBezTo>
                  <a:cubicBezTo>
                    <a:pt x="5387" y="1293"/>
                    <a:pt x="5282" y="1188"/>
                    <a:pt x="5136" y="1188"/>
                  </a:cubicBezTo>
                  <a:lnTo>
                    <a:pt x="3383" y="1188"/>
                  </a:lnTo>
                  <a:lnTo>
                    <a:pt x="3383" y="792"/>
                  </a:lnTo>
                  <a:cubicBezTo>
                    <a:pt x="3383" y="647"/>
                    <a:pt x="3483" y="522"/>
                    <a:pt x="3633" y="522"/>
                  </a:cubicBezTo>
                  <a:close/>
                  <a:moveTo>
                    <a:pt x="10022" y="1709"/>
                  </a:moveTo>
                  <a:lnTo>
                    <a:pt x="10022" y="2857"/>
                  </a:lnTo>
                  <a:lnTo>
                    <a:pt x="3383" y="2857"/>
                  </a:lnTo>
                  <a:lnTo>
                    <a:pt x="3383" y="1709"/>
                  </a:lnTo>
                  <a:lnTo>
                    <a:pt x="4906" y="1709"/>
                  </a:lnTo>
                  <a:cubicBezTo>
                    <a:pt x="5011" y="2005"/>
                    <a:pt x="5302" y="2231"/>
                    <a:pt x="5638" y="2231"/>
                  </a:cubicBezTo>
                  <a:lnTo>
                    <a:pt x="7722" y="2231"/>
                  </a:lnTo>
                  <a:cubicBezTo>
                    <a:pt x="8078" y="2231"/>
                    <a:pt x="8369" y="2005"/>
                    <a:pt x="8474" y="1709"/>
                  </a:cubicBezTo>
                  <a:close/>
                  <a:moveTo>
                    <a:pt x="2856" y="3383"/>
                  </a:moveTo>
                  <a:lnTo>
                    <a:pt x="2856" y="10333"/>
                  </a:lnTo>
                  <a:lnTo>
                    <a:pt x="581" y="10333"/>
                  </a:lnTo>
                  <a:lnTo>
                    <a:pt x="1544" y="3383"/>
                  </a:lnTo>
                  <a:close/>
                  <a:moveTo>
                    <a:pt x="10022" y="3383"/>
                  </a:moveTo>
                  <a:lnTo>
                    <a:pt x="10022" y="10333"/>
                  </a:lnTo>
                  <a:lnTo>
                    <a:pt x="3383" y="10333"/>
                  </a:lnTo>
                  <a:lnTo>
                    <a:pt x="3383" y="3383"/>
                  </a:lnTo>
                  <a:close/>
                  <a:moveTo>
                    <a:pt x="11856" y="3383"/>
                  </a:moveTo>
                  <a:lnTo>
                    <a:pt x="12818" y="10333"/>
                  </a:lnTo>
                  <a:lnTo>
                    <a:pt x="10543" y="10333"/>
                  </a:lnTo>
                  <a:lnTo>
                    <a:pt x="10543" y="3383"/>
                  </a:lnTo>
                  <a:close/>
                  <a:moveTo>
                    <a:pt x="2816" y="10855"/>
                  </a:moveTo>
                  <a:lnTo>
                    <a:pt x="2816" y="11526"/>
                  </a:lnTo>
                  <a:lnTo>
                    <a:pt x="521" y="11526"/>
                  </a:lnTo>
                  <a:lnTo>
                    <a:pt x="521" y="10855"/>
                  </a:lnTo>
                  <a:close/>
                  <a:moveTo>
                    <a:pt x="10022" y="10855"/>
                  </a:moveTo>
                  <a:lnTo>
                    <a:pt x="10022" y="11526"/>
                  </a:lnTo>
                  <a:lnTo>
                    <a:pt x="3383" y="11526"/>
                  </a:lnTo>
                  <a:lnTo>
                    <a:pt x="3383" y="10855"/>
                  </a:lnTo>
                  <a:close/>
                  <a:moveTo>
                    <a:pt x="12858" y="10855"/>
                  </a:moveTo>
                  <a:lnTo>
                    <a:pt x="12858" y="11526"/>
                  </a:lnTo>
                  <a:lnTo>
                    <a:pt x="10523" y="11526"/>
                  </a:lnTo>
                  <a:lnTo>
                    <a:pt x="10523" y="10855"/>
                  </a:lnTo>
                  <a:close/>
                  <a:moveTo>
                    <a:pt x="10022" y="12047"/>
                  </a:moveTo>
                  <a:lnTo>
                    <a:pt x="10022" y="12588"/>
                  </a:lnTo>
                  <a:cubicBezTo>
                    <a:pt x="10022" y="12734"/>
                    <a:pt x="9917" y="12859"/>
                    <a:pt x="9772" y="12859"/>
                  </a:cubicBezTo>
                  <a:lnTo>
                    <a:pt x="3633" y="12859"/>
                  </a:lnTo>
                  <a:cubicBezTo>
                    <a:pt x="3483" y="12859"/>
                    <a:pt x="3383" y="12734"/>
                    <a:pt x="3383" y="12588"/>
                  </a:cubicBezTo>
                  <a:lnTo>
                    <a:pt x="3383" y="12047"/>
                  </a:lnTo>
                  <a:close/>
                  <a:moveTo>
                    <a:pt x="3608" y="1"/>
                  </a:moveTo>
                  <a:cubicBezTo>
                    <a:pt x="3172" y="1"/>
                    <a:pt x="2816" y="351"/>
                    <a:pt x="2816" y="792"/>
                  </a:cubicBezTo>
                  <a:lnTo>
                    <a:pt x="2816" y="2857"/>
                  </a:lnTo>
                  <a:lnTo>
                    <a:pt x="1293" y="2857"/>
                  </a:lnTo>
                  <a:cubicBezTo>
                    <a:pt x="1168" y="2857"/>
                    <a:pt x="1062" y="2942"/>
                    <a:pt x="1042" y="3067"/>
                  </a:cubicBezTo>
                  <a:lnTo>
                    <a:pt x="0" y="10564"/>
                  </a:lnTo>
                  <a:lnTo>
                    <a:pt x="0" y="10604"/>
                  </a:lnTo>
                  <a:lnTo>
                    <a:pt x="0" y="11777"/>
                  </a:lnTo>
                  <a:cubicBezTo>
                    <a:pt x="0" y="11922"/>
                    <a:pt x="125" y="12047"/>
                    <a:pt x="271" y="12047"/>
                  </a:cubicBezTo>
                  <a:lnTo>
                    <a:pt x="2856" y="12047"/>
                  </a:lnTo>
                  <a:lnTo>
                    <a:pt x="2856" y="12588"/>
                  </a:lnTo>
                  <a:cubicBezTo>
                    <a:pt x="2856" y="13029"/>
                    <a:pt x="3192" y="13380"/>
                    <a:pt x="3633" y="13380"/>
                  </a:cubicBezTo>
                  <a:lnTo>
                    <a:pt x="9747" y="13380"/>
                  </a:lnTo>
                  <a:cubicBezTo>
                    <a:pt x="10168" y="13380"/>
                    <a:pt x="10523" y="13029"/>
                    <a:pt x="10523" y="12588"/>
                  </a:cubicBezTo>
                  <a:lnTo>
                    <a:pt x="10523" y="12047"/>
                  </a:lnTo>
                  <a:lnTo>
                    <a:pt x="13109" y="12047"/>
                  </a:lnTo>
                  <a:cubicBezTo>
                    <a:pt x="13254" y="12047"/>
                    <a:pt x="13380" y="11922"/>
                    <a:pt x="13380" y="11777"/>
                  </a:cubicBezTo>
                  <a:lnTo>
                    <a:pt x="13380" y="10604"/>
                  </a:lnTo>
                  <a:cubicBezTo>
                    <a:pt x="13380" y="10584"/>
                    <a:pt x="13360" y="10584"/>
                    <a:pt x="13360" y="10564"/>
                  </a:cubicBezTo>
                  <a:lnTo>
                    <a:pt x="12317" y="3067"/>
                  </a:lnTo>
                  <a:cubicBezTo>
                    <a:pt x="12297" y="2942"/>
                    <a:pt x="12192" y="2857"/>
                    <a:pt x="12067" y="2857"/>
                  </a:cubicBezTo>
                  <a:lnTo>
                    <a:pt x="10543" y="2857"/>
                  </a:lnTo>
                  <a:lnTo>
                    <a:pt x="10543" y="792"/>
                  </a:lnTo>
                  <a:cubicBezTo>
                    <a:pt x="10543" y="351"/>
                    <a:pt x="10208" y="1"/>
                    <a:pt x="9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44"/>
          <p:cNvGrpSpPr/>
          <p:nvPr/>
        </p:nvGrpSpPr>
        <p:grpSpPr>
          <a:xfrm>
            <a:off x="1341703" y="922395"/>
            <a:ext cx="277150" cy="334525"/>
            <a:chOff x="2533675" y="1747025"/>
            <a:chExt cx="277150" cy="334525"/>
          </a:xfrm>
        </p:grpSpPr>
        <p:sp>
          <p:nvSpPr>
            <p:cNvPr id="793" name="Google Shape;793;p44"/>
            <p:cNvSpPr/>
            <p:nvPr/>
          </p:nvSpPr>
          <p:spPr>
            <a:xfrm>
              <a:off x="2628150" y="1747025"/>
              <a:ext cx="88225" cy="28550"/>
            </a:xfrm>
            <a:custGeom>
              <a:avLst/>
              <a:gdLst/>
              <a:ahLst/>
              <a:cxnLst/>
              <a:rect l="l" t="t" r="r" b="b"/>
              <a:pathLst>
                <a:path w="3529" h="1142" extrusionOk="0">
                  <a:moveTo>
                    <a:pt x="1754" y="1"/>
                  </a:moveTo>
                  <a:cubicBezTo>
                    <a:pt x="1128" y="1"/>
                    <a:pt x="542" y="251"/>
                    <a:pt x="106" y="687"/>
                  </a:cubicBezTo>
                  <a:cubicBezTo>
                    <a:pt x="0" y="792"/>
                    <a:pt x="0" y="958"/>
                    <a:pt x="106" y="1063"/>
                  </a:cubicBezTo>
                  <a:cubicBezTo>
                    <a:pt x="146" y="1116"/>
                    <a:pt x="208" y="1142"/>
                    <a:pt x="274" y="1142"/>
                  </a:cubicBezTo>
                  <a:cubicBezTo>
                    <a:pt x="340" y="1142"/>
                    <a:pt x="409" y="1116"/>
                    <a:pt x="461" y="1063"/>
                  </a:cubicBezTo>
                  <a:cubicBezTo>
                    <a:pt x="812" y="707"/>
                    <a:pt x="1273" y="522"/>
                    <a:pt x="1754" y="522"/>
                  </a:cubicBezTo>
                  <a:cubicBezTo>
                    <a:pt x="2235" y="522"/>
                    <a:pt x="2691" y="707"/>
                    <a:pt x="3047" y="1063"/>
                  </a:cubicBezTo>
                  <a:cubicBezTo>
                    <a:pt x="3092" y="1103"/>
                    <a:pt x="3172" y="1128"/>
                    <a:pt x="3237" y="1128"/>
                  </a:cubicBezTo>
                  <a:cubicBezTo>
                    <a:pt x="3298" y="1128"/>
                    <a:pt x="3363" y="1103"/>
                    <a:pt x="3423" y="1063"/>
                  </a:cubicBezTo>
                  <a:cubicBezTo>
                    <a:pt x="3528" y="958"/>
                    <a:pt x="3528" y="792"/>
                    <a:pt x="3423" y="687"/>
                  </a:cubicBezTo>
                  <a:cubicBezTo>
                    <a:pt x="2967" y="251"/>
                    <a:pt x="2381" y="1"/>
                    <a:pt x="1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2646425" y="1773075"/>
              <a:ext cx="51150" cy="20950"/>
            </a:xfrm>
            <a:custGeom>
              <a:avLst/>
              <a:gdLst/>
              <a:ahLst/>
              <a:cxnLst/>
              <a:rect l="l" t="t" r="r" b="b"/>
              <a:pathLst>
                <a:path w="2046" h="838" extrusionOk="0">
                  <a:moveTo>
                    <a:pt x="1023" y="1"/>
                  </a:moveTo>
                  <a:cubicBezTo>
                    <a:pt x="667" y="1"/>
                    <a:pt x="357" y="146"/>
                    <a:pt x="106" y="377"/>
                  </a:cubicBezTo>
                  <a:cubicBezTo>
                    <a:pt x="1" y="482"/>
                    <a:pt x="1" y="647"/>
                    <a:pt x="106" y="753"/>
                  </a:cubicBezTo>
                  <a:cubicBezTo>
                    <a:pt x="156" y="805"/>
                    <a:pt x="224" y="832"/>
                    <a:pt x="292" y="832"/>
                  </a:cubicBezTo>
                  <a:cubicBezTo>
                    <a:pt x="360" y="832"/>
                    <a:pt x="429" y="805"/>
                    <a:pt x="482" y="753"/>
                  </a:cubicBezTo>
                  <a:cubicBezTo>
                    <a:pt x="627" y="607"/>
                    <a:pt x="813" y="522"/>
                    <a:pt x="1023" y="522"/>
                  </a:cubicBezTo>
                  <a:cubicBezTo>
                    <a:pt x="1234" y="522"/>
                    <a:pt x="1439" y="607"/>
                    <a:pt x="1584" y="753"/>
                  </a:cubicBezTo>
                  <a:cubicBezTo>
                    <a:pt x="1630" y="813"/>
                    <a:pt x="1690" y="838"/>
                    <a:pt x="1755" y="838"/>
                  </a:cubicBezTo>
                  <a:cubicBezTo>
                    <a:pt x="1835" y="838"/>
                    <a:pt x="1900" y="813"/>
                    <a:pt x="1940" y="753"/>
                  </a:cubicBezTo>
                  <a:cubicBezTo>
                    <a:pt x="2045" y="647"/>
                    <a:pt x="2045" y="482"/>
                    <a:pt x="1940" y="377"/>
                  </a:cubicBezTo>
                  <a:cubicBezTo>
                    <a:pt x="1710" y="146"/>
                    <a:pt x="1379" y="1"/>
                    <a:pt x="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2665725" y="1799150"/>
              <a:ext cx="14050" cy="13050"/>
            </a:xfrm>
            <a:custGeom>
              <a:avLst/>
              <a:gdLst/>
              <a:ahLst/>
              <a:cxnLst/>
              <a:rect l="l" t="t" r="r" b="b"/>
              <a:pathLst>
                <a:path w="562" h="522" extrusionOk="0">
                  <a:moveTo>
                    <a:pt x="251" y="0"/>
                  </a:moveTo>
                  <a:cubicBezTo>
                    <a:pt x="106" y="0"/>
                    <a:pt x="1" y="126"/>
                    <a:pt x="1" y="271"/>
                  </a:cubicBezTo>
                  <a:cubicBezTo>
                    <a:pt x="1" y="421"/>
                    <a:pt x="106" y="521"/>
                    <a:pt x="251" y="521"/>
                  </a:cubicBezTo>
                  <a:cubicBezTo>
                    <a:pt x="356" y="521"/>
                    <a:pt x="462" y="461"/>
                    <a:pt x="502" y="356"/>
                  </a:cubicBezTo>
                  <a:cubicBezTo>
                    <a:pt x="562" y="171"/>
                    <a:pt x="417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2533675" y="1828950"/>
              <a:ext cx="277150" cy="252600"/>
            </a:xfrm>
            <a:custGeom>
              <a:avLst/>
              <a:gdLst/>
              <a:ahLst/>
              <a:cxnLst/>
              <a:rect l="l" t="t" r="r" b="b"/>
              <a:pathLst>
                <a:path w="11086" h="10104" extrusionOk="0">
                  <a:moveTo>
                    <a:pt x="9001" y="522"/>
                  </a:moveTo>
                  <a:cubicBezTo>
                    <a:pt x="9813" y="522"/>
                    <a:pt x="10479" y="1148"/>
                    <a:pt x="10524" y="1940"/>
                  </a:cubicBezTo>
                  <a:cubicBezTo>
                    <a:pt x="10564" y="2797"/>
                    <a:pt x="9878" y="3509"/>
                    <a:pt x="9021" y="3509"/>
                  </a:cubicBezTo>
                  <a:lnTo>
                    <a:pt x="2066" y="3509"/>
                  </a:lnTo>
                  <a:cubicBezTo>
                    <a:pt x="1274" y="3509"/>
                    <a:pt x="582" y="2882"/>
                    <a:pt x="542" y="2085"/>
                  </a:cubicBezTo>
                  <a:cubicBezTo>
                    <a:pt x="502" y="1234"/>
                    <a:pt x="1189" y="522"/>
                    <a:pt x="2045" y="522"/>
                  </a:cubicBezTo>
                  <a:close/>
                  <a:moveTo>
                    <a:pt x="5869" y="4030"/>
                  </a:moveTo>
                  <a:lnTo>
                    <a:pt x="5869" y="7998"/>
                  </a:lnTo>
                  <a:lnTo>
                    <a:pt x="5217" y="7998"/>
                  </a:lnTo>
                  <a:lnTo>
                    <a:pt x="5217" y="4030"/>
                  </a:lnTo>
                  <a:close/>
                  <a:moveTo>
                    <a:pt x="7057" y="8540"/>
                  </a:moveTo>
                  <a:cubicBezTo>
                    <a:pt x="7327" y="8540"/>
                    <a:pt x="7578" y="8770"/>
                    <a:pt x="7578" y="9061"/>
                  </a:cubicBezTo>
                  <a:lnTo>
                    <a:pt x="7578" y="9582"/>
                  </a:lnTo>
                  <a:lnTo>
                    <a:pt x="3529" y="9582"/>
                  </a:lnTo>
                  <a:lnTo>
                    <a:pt x="3529" y="9061"/>
                  </a:lnTo>
                  <a:cubicBezTo>
                    <a:pt x="3529" y="8770"/>
                    <a:pt x="3759" y="8540"/>
                    <a:pt x="4050" y="8540"/>
                  </a:cubicBezTo>
                  <a:close/>
                  <a:moveTo>
                    <a:pt x="2086" y="1"/>
                  </a:moveTo>
                  <a:cubicBezTo>
                    <a:pt x="1003" y="1"/>
                    <a:pt x="81" y="858"/>
                    <a:pt x="41" y="1940"/>
                  </a:cubicBezTo>
                  <a:cubicBezTo>
                    <a:pt x="1" y="3088"/>
                    <a:pt x="918" y="4030"/>
                    <a:pt x="2066" y="4030"/>
                  </a:cubicBezTo>
                  <a:lnTo>
                    <a:pt x="4696" y="4030"/>
                  </a:lnTo>
                  <a:lnTo>
                    <a:pt x="4696" y="7998"/>
                  </a:lnTo>
                  <a:lnTo>
                    <a:pt x="4050" y="7998"/>
                  </a:lnTo>
                  <a:cubicBezTo>
                    <a:pt x="3464" y="7998"/>
                    <a:pt x="3008" y="8475"/>
                    <a:pt x="3008" y="9061"/>
                  </a:cubicBezTo>
                  <a:lnTo>
                    <a:pt x="3008" y="9833"/>
                  </a:lnTo>
                  <a:cubicBezTo>
                    <a:pt x="3008" y="9978"/>
                    <a:pt x="3113" y="10103"/>
                    <a:pt x="3258" y="10103"/>
                  </a:cubicBezTo>
                  <a:lnTo>
                    <a:pt x="7828" y="10103"/>
                  </a:lnTo>
                  <a:cubicBezTo>
                    <a:pt x="7974" y="10103"/>
                    <a:pt x="8099" y="9978"/>
                    <a:pt x="8099" y="9833"/>
                  </a:cubicBezTo>
                  <a:lnTo>
                    <a:pt x="8099" y="9061"/>
                  </a:lnTo>
                  <a:cubicBezTo>
                    <a:pt x="8099" y="8475"/>
                    <a:pt x="7623" y="7998"/>
                    <a:pt x="7057" y="7998"/>
                  </a:cubicBezTo>
                  <a:lnTo>
                    <a:pt x="6390" y="7998"/>
                  </a:lnTo>
                  <a:lnTo>
                    <a:pt x="6390" y="4030"/>
                  </a:lnTo>
                  <a:lnTo>
                    <a:pt x="9001" y="4030"/>
                  </a:lnTo>
                  <a:cubicBezTo>
                    <a:pt x="10103" y="4030"/>
                    <a:pt x="11025" y="3173"/>
                    <a:pt x="11045" y="2085"/>
                  </a:cubicBezTo>
                  <a:cubicBezTo>
                    <a:pt x="11085" y="938"/>
                    <a:pt x="10168" y="1"/>
                    <a:pt x="9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2628150" y="1858150"/>
              <a:ext cx="152975" cy="42375"/>
            </a:xfrm>
            <a:custGeom>
              <a:avLst/>
              <a:gdLst/>
              <a:ahLst/>
              <a:cxnLst/>
              <a:rect l="l" t="t" r="r" b="b"/>
              <a:pathLst>
                <a:path w="6119" h="1695" extrusionOk="0">
                  <a:moveTo>
                    <a:pt x="5242" y="522"/>
                  </a:moveTo>
                  <a:cubicBezTo>
                    <a:pt x="5387" y="522"/>
                    <a:pt x="5533" y="627"/>
                    <a:pt x="5553" y="792"/>
                  </a:cubicBezTo>
                  <a:cubicBezTo>
                    <a:pt x="5598" y="1003"/>
                    <a:pt x="5447" y="1168"/>
                    <a:pt x="5242" y="1168"/>
                  </a:cubicBezTo>
                  <a:lnTo>
                    <a:pt x="877" y="1168"/>
                  </a:lnTo>
                  <a:cubicBezTo>
                    <a:pt x="732" y="1168"/>
                    <a:pt x="587" y="1068"/>
                    <a:pt x="562" y="897"/>
                  </a:cubicBezTo>
                  <a:cubicBezTo>
                    <a:pt x="521" y="692"/>
                    <a:pt x="667" y="522"/>
                    <a:pt x="877" y="522"/>
                  </a:cubicBezTo>
                  <a:close/>
                  <a:moveTo>
                    <a:pt x="897" y="0"/>
                  </a:moveTo>
                  <a:cubicBezTo>
                    <a:pt x="461" y="0"/>
                    <a:pt x="60" y="356"/>
                    <a:pt x="20" y="792"/>
                  </a:cubicBezTo>
                  <a:cubicBezTo>
                    <a:pt x="0" y="1273"/>
                    <a:pt x="396" y="1694"/>
                    <a:pt x="877" y="1694"/>
                  </a:cubicBezTo>
                  <a:lnTo>
                    <a:pt x="5222" y="1694"/>
                  </a:lnTo>
                  <a:cubicBezTo>
                    <a:pt x="5658" y="1694"/>
                    <a:pt x="6054" y="1338"/>
                    <a:pt x="6099" y="897"/>
                  </a:cubicBezTo>
                  <a:cubicBezTo>
                    <a:pt x="6119" y="416"/>
                    <a:pt x="5723" y="0"/>
                    <a:pt x="5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2562875" y="1858150"/>
              <a:ext cx="50125" cy="42375"/>
            </a:xfrm>
            <a:custGeom>
              <a:avLst/>
              <a:gdLst/>
              <a:ahLst/>
              <a:cxnLst/>
              <a:rect l="l" t="t" r="r" b="b"/>
              <a:pathLst>
                <a:path w="2005" h="1695" extrusionOk="0">
                  <a:moveTo>
                    <a:pt x="1128" y="522"/>
                  </a:moveTo>
                  <a:cubicBezTo>
                    <a:pt x="1293" y="522"/>
                    <a:pt x="1444" y="627"/>
                    <a:pt x="1464" y="792"/>
                  </a:cubicBezTo>
                  <a:cubicBezTo>
                    <a:pt x="1484" y="1003"/>
                    <a:pt x="1339" y="1168"/>
                    <a:pt x="1128" y="1168"/>
                  </a:cubicBezTo>
                  <a:lnTo>
                    <a:pt x="898" y="1168"/>
                  </a:lnTo>
                  <a:cubicBezTo>
                    <a:pt x="732" y="1168"/>
                    <a:pt x="587" y="1068"/>
                    <a:pt x="567" y="897"/>
                  </a:cubicBezTo>
                  <a:cubicBezTo>
                    <a:pt x="522" y="692"/>
                    <a:pt x="692" y="522"/>
                    <a:pt x="877" y="522"/>
                  </a:cubicBezTo>
                  <a:close/>
                  <a:moveTo>
                    <a:pt x="898" y="0"/>
                  </a:moveTo>
                  <a:cubicBezTo>
                    <a:pt x="462" y="0"/>
                    <a:pt x="66" y="356"/>
                    <a:pt x="41" y="792"/>
                  </a:cubicBezTo>
                  <a:cubicBezTo>
                    <a:pt x="1" y="1273"/>
                    <a:pt x="396" y="1694"/>
                    <a:pt x="877" y="1694"/>
                  </a:cubicBezTo>
                  <a:lnTo>
                    <a:pt x="1128" y="1694"/>
                  </a:lnTo>
                  <a:cubicBezTo>
                    <a:pt x="1569" y="1694"/>
                    <a:pt x="1965" y="1338"/>
                    <a:pt x="1985" y="897"/>
                  </a:cubicBezTo>
                  <a:cubicBezTo>
                    <a:pt x="2005" y="416"/>
                    <a:pt x="1629" y="0"/>
                    <a:pt x="1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4"/>
          <p:cNvGrpSpPr/>
          <p:nvPr/>
        </p:nvGrpSpPr>
        <p:grpSpPr>
          <a:xfrm>
            <a:off x="5730445" y="3219373"/>
            <a:ext cx="334625" cy="334150"/>
            <a:chOff x="4780775" y="3426725"/>
            <a:chExt cx="334625" cy="334150"/>
          </a:xfrm>
        </p:grpSpPr>
        <p:sp>
          <p:nvSpPr>
            <p:cNvPr id="800" name="Google Shape;800;p44"/>
            <p:cNvSpPr/>
            <p:nvPr/>
          </p:nvSpPr>
          <p:spPr>
            <a:xfrm>
              <a:off x="4912300" y="3557775"/>
              <a:ext cx="71575" cy="72050"/>
            </a:xfrm>
            <a:custGeom>
              <a:avLst/>
              <a:gdLst/>
              <a:ahLst/>
              <a:cxnLst/>
              <a:rect l="l" t="t" r="r" b="b"/>
              <a:pathLst>
                <a:path w="2863" h="2882" extrusionOk="0">
                  <a:moveTo>
                    <a:pt x="1424" y="521"/>
                  </a:moveTo>
                  <a:cubicBezTo>
                    <a:pt x="1945" y="521"/>
                    <a:pt x="2341" y="937"/>
                    <a:pt x="2341" y="1438"/>
                  </a:cubicBezTo>
                  <a:cubicBezTo>
                    <a:pt x="2341" y="1940"/>
                    <a:pt x="1945" y="2360"/>
                    <a:pt x="1424" y="2360"/>
                  </a:cubicBezTo>
                  <a:cubicBezTo>
                    <a:pt x="923" y="2360"/>
                    <a:pt x="522" y="1940"/>
                    <a:pt x="522" y="1438"/>
                  </a:cubicBezTo>
                  <a:cubicBezTo>
                    <a:pt x="522" y="937"/>
                    <a:pt x="923" y="521"/>
                    <a:pt x="1424" y="521"/>
                  </a:cubicBezTo>
                  <a:close/>
                  <a:moveTo>
                    <a:pt x="1424" y="0"/>
                  </a:moveTo>
                  <a:cubicBezTo>
                    <a:pt x="647" y="0"/>
                    <a:pt x="1" y="647"/>
                    <a:pt x="1" y="1438"/>
                  </a:cubicBezTo>
                  <a:cubicBezTo>
                    <a:pt x="1" y="2235"/>
                    <a:pt x="647" y="2882"/>
                    <a:pt x="1424" y="2882"/>
                  </a:cubicBezTo>
                  <a:cubicBezTo>
                    <a:pt x="2216" y="2882"/>
                    <a:pt x="2862" y="2235"/>
                    <a:pt x="2862" y="1438"/>
                  </a:cubicBezTo>
                  <a:cubicBezTo>
                    <a:pt x="2862" y="647"/>
                    <a:pt x="2216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4780775" y="3426725"/>
              <a:ext cx="334625" cy="334150"/>
            </a:xfrm>
            <a:custGeom>
              <a:avLst/>
              <a:gdLst/>
              <a:ahLst/>
              <a:cxnLst/>
              <a:rect l="l" t="t" r="r" b="b"/>
              <a:pathLst>
                <a:path w="13385" h="13366" extrusionOk="0">
                  <a:moveTo>
                    <a:pt x="4931" y="772"/>
                  </a:moveTo>
                  <a:cubicBezTo>
                    <a:pt x="4575" y="1088"/>
                    <a:pt x="4280" y="1504"/>
                    <a:pt x="4009" y="1985"/>
                  </a:cubicBezTo>
                  <a:cubicBezTo>
                    <a:pt x="3698" y="1900"/>
                    <a:pt x="3383" y="1795"/>
                    <a:pt x="3092" y="1689"/>
                  </a:cubicBezTo>
                  <a:cubicBezTo>
                    <a:pt x="3633" y="1294"/>
                    <a:pt x="4260" y="983"/>
                    <a:pt x="4931" y="772"/>
                  </a:cubicBezTo>
                  <a:close/>
                  <a:moveTo>
                    <a:pt x="8459" y="772"/>
                  </a:moveTo>
                  <a:lnTo>
                    <a:pt x="8459" y="772"/>
                  </a:lnTo>
                  <a:cubicBezTo>
                    <a:pt x="9125" y="983"/>
                    <a:pt x="9752" y="1294"/>
                    <a:pt x="10293" y="1689"/>
                  </a:cubicBezTo>
                  <a:cubicBezTo>
                    <a:pt x="10002" y="1795"/>
                    <a:pt x="9692" y="1900"/>
                    <a:pt x="9376" y="1985"/>
                  </a:cubicBezTo>
                  <a:cubicBezTo>
                    <a:pt x="9105" y="1504"/>
                    <a:pt x="8790" y="1088"/>
                    <a:pt x="8459" y="772"/>
                  </a:cubicBezTo>
                  <a:close/>
                  <a:moveTo>
                    <a:pt x="6434" y="542"/>
                  </a:moveTo>
                  <a:lnTo>
                    <a:pt x="6434" y="2296"/>
                  </a:lnTo>
                  <a:cubicBezTo>
                    <a:pt x="5783" y="2296"/>
                    <a:pt x="5136" y="2216"/>
                    <a:pt x="4555" y="2110"/>
                  </a:cubicBezTo>
                  <a:cubicBezTo>
                    <a:pt x="5056" y="1233"/>
                    <a:pt x="5723" y="667"/>
                    <a:pt x="6434" y="542"/>
                  </a:cubicBezTo>
                  <a:close/>
                  <a:moveTo>
                    <a:pt x="6955" y="542"/>
                  </a:moveTo>
                  <a:cubicBezTo>
                    <a:pt x="7662" y="667"/>
                    <a:pt x="8334" y="1233"/>
                    <a:pt x="8835" y="2110"/>
                  </a:cubicBezTo>
                  <a:cubicBezTo>
                    <a:pt x="8228" y="2216"/>
                    <a:pt x="7602" y="2296"/>
                    <a:pt x="6955" y="2296"/>
                  </a:cubicBezTo>
                  <a:lnTo>
                    <a:pt x="6955" y="542"/>
                  </a:lnTo>
                  <a:close/>
                  <a:moveTo>
                    <a:pt x="9105" y="2591"/>
                  </a:moveTo>
                  <a:cubicBezTo>
                    <a:pt x="9416" y="3258"/>
                    <a:pt x="9666" y="4070"/>
                    <a:pt x="9792" y="4947"/>
                  </a:cubicBezTo>
                  <a:cubicBezTo>
                    <a:pt x="9040" y="4175"/>
                    <a:pt x="8208" y="3569"/>
                    <a:pt x="6955" y="3488"/>
                  </a:cubicBezTo>
                  <a:lnTo>
                    <a:pt x="6955" y="2817"/>
                  </a:lnTo>
                  <a:cubicBezTo>
                    <a:pt x="7687" y="2817"/>
                    <a:pt x="8414" y="2737"/>
                    <a:pt x="9105" y="2591"/>
                  </a:cubicBezTo>
                  <a:close/>
                  <a:moveTo>
                    <a:pt x="4280" y="2591"/>
                  </a:moveTo>
                  <a:cubicBezTo>
                    <a:pt x="4971" y="2737"/>
                    <a:pt x="5703" y="2817"/>
                    <a:pt x="6434" y="2817"/>
                  </a:cubicBezTo>
                  <a:lnTo>
                    <a:pt x="6434" y="3488"/>
                  </a:lnTo>
                  <a:cubicBezTo>
                    <a:pt x="5182" y="3569"/>
                    <a:pt x="4345" y="4195"/>
                    <a:pt x="3573" y="4972"/>
                  </a:cubicBezTo>
                  <a:cubicBezTo>
                    <a:pt x="3718" y="4070"/>
                    <a:pt x="3969" y="3258"/>
                    <a:pt x="4280" y="2591"/>
                  </a:cubicBezTo>
                  <a:close/>
                  <a:moveTo>
                    <a:pt x="2611" y="2065"/>
                  </a:moveTo>
                  <a:cubicBezTo>
                    <a:pt x="2987" y="2216"/>
                    <a:pt x="3363" y="2341"/>
                    <a:pt x="3758" y="2466"/>
                  </a:cubicBezTo>
                  <a:cubicBezTo>
                    <a:pt x="3363" y="3343"/>
                    <a:pt x="3092" y="4405"/>
                    <a:pt x="2967" y="5618"/>
                  </a:cubicBezTo>
                  <a:cubicBezTo>
                    <a:pt x="2947" y="5638"/>
                    <a:pt x="2947" y="5658"/>
                    <a:pt x="2927" y="5678"/>
                  </a:cubicBezTo>
                  <a:cubicBezTo>
                    <a:pt x="2696" y="5929"/>
                    <a:pt x="2466" y="6179"/>
                    <a:pt x="2215" y="6430"/>
                  </a:cubicBezTo>
                  <a:lnTo>
                    <a:pt x="546" y="6430"/>
                  </a:lnTo>
                  <a:cubicBezTo>
                    <a:pt x="606" y="4676"/>
                    <a:pt x="1398" y="3133"/>
                    <a:pt x="2611" y="2065"/>
                  </a:cubicBezTo>
                  <a:close/>
                  <a:moveTo>
                    <a:pt x="10754" y="2065"/>
                  </a:moveTo>
                  <a:cubicBezTo>
                    <a:pt x="11987" y="3133"/>
                    <a:pt x="12778" y="4676"/>
                    <a:pt x="12843" y="6430"/>
                  </a:cubicBezTo>
                  <a:lnTo>
                    <a:pt x="11150" y="6430"/>
                  </a:lnTo>
                  <a:cubicBezTo>
                    <a:pt x="10919" y="6179"/>
                    <a:pt x="10694" y="5929"/>
                    <a:pt x="10463" y="5678"/>
                  </a:cubicBezTo>
                  <a:lnTo>
                    <a:pt x="10398" y="5618"/>
                  </a:lnTo>
                  <a:cubicBezTo>
                    <a:pt x="10293" y="4405"/>
                    <a:pt x="10022" y="3343"/>
                    <a:pt x="9626" y="2466"/>
                  </a:cubicBezTo>
                  <a:cubicBezTo>
                    <a:pt x="10022" y="2341"/>
                    <a:pt x="10398" y="2216"/>
                    <a:pt x="10754" y="2065"/>
                  </a:cubicBezTo>
                  <a:close/>
                  <a:moveTo>
                    <a:pt x="3698" y="5598"/>
                  </a:moveTo>
                  <a:lnTo>
                    <a:pt x="3698" y="5598"/>
                  </a:lnTo>
                  <a:cubicBezTo>
                    <a:pt x="3573" y="5929"/>
                    <a:pt x="3508" y="6305"/>
                    <a:pt x="3508" y="6680"/>
                  </a:cubicBezTo>
                  <a:cubicBezTo>
                    <a:pt x="3508" y="7056"/>
                    <a:pt x="3573" y="7432"/>
                    <a:pt x="3698" y="7768"/>
                  </a:cubicBezTo>
                  <a:cubicBezTo>
                    <a:pt x="3573" y="7622"/>
                    <a:pt x="3428" y="7477"/>
                    <a:pt x="3302" y="7327"/>
                  </a:cubicBezTo>
                  <a:cubicBezTo>
                    <a:pt x="3112" y="7121"/>
                    <a:pt x="2902" y="6911"/>
                    <a:pt x="2696" y="6680"/>
                  </a:cubicBezTo>
                  <a:cubicBezTo>
                    <a:pt x="2902" y="6475"/>
                    <a:pt x="3112" y="6244"/>
                    <a:pt x="3302" y="6034"/>
                  </a:cubicBezTo>
                  <a:cubicBezTo>
                    <a:pt x="3428" y="5889"/>
                    <a:pt x="3573" y="5743"/>
                    <a:pt x="3698" y="5598"/>
                  </a:cubicBezTo>
                  <a:close/>
                  <a:moveTo>
                    <a:pt x="9692" y="5598"/>
                  </a:moveTo>
                  <a:lnTo>
                    <a:pt x="9692" y="5598"/>
                  </a:lnTo>
                  <a:cubicBezTo>
                    <a:pt x="9817" y="5743"/>
                    <a:pt x="9942" y="5869"/>
                    <a:pt x="10087" y="6014"/>
                  </a:cubicBezTo>
                  <a:cubicBezTo>
                    <a:pt x="10273" y="6244"/>
                    <a:pt x="10483" y="6450"/>
                    <a:pt x="10694" y="6680"/>
                  </a:cubicBezTo>
                  <a:cubicBezTo>
                    <a:pt x="10483" y="6911"/>
                    <a:pt x="10273" y="7121"/>
                    <a:pt x="10087" y="7352"/>
                  </a:cubicBezTo>
                  <a:cubicBezTo>
                    <a:pt x="9942" y="7497"/>
                    <a:pt x="9817" y="7622"/>
                    <a:pt x="9692" y="7768"/>
                  </a:cubicBezTo>
                  <a:cubicBezTo>
                    <a:pt x="9817" y="7432"/>
                    <a:pt x="9877" y="7056"/>
                    <a:pt x="9877" y="6680"/>
                  </a:cubicBezTo>
                  <a:cubicBezTo>
                    <a:pt x="9877" y="6305"/>
                    <a:pt x="9817" y="5929"/>
                    <a:pt x="9692" y="5598"/>
                  </a:cubicBezTo>
                  <a:close/>
                  <a:moveTo>
                    <a:pt x="6685" y="4010"/>
                  </a:moveTo>
                  <a:cubicBezTo>
                    <a:pt x="8163" y="4010"/>
                    <a:pt x="9356" y="5222"/>
                    <a:pt x="9356" y="6680"/>
                  </a:cubicBezTo>
                  <a:cubicBezTo>
                    <a:pt x="9356" y="8144"/>
                    <a:pt x="8163" y="9356"/>
                    <a:pt x="6685" y="9356"/>
                  </a:cubicBezTo>
                  <a:cubicBezTo>
                    <a:pt x="5222" y="9356"/>
                    <a:pt x="4029" y="8144"/>
                    <a:pt x="4029" y="6680"/>
                  </a:cubicBezTo>
                  <a:cubicBezTo>
                    <a:pt x="4029" y="5222"/>
                    <a:pt x="5222" y="4010"/>
                    <a:pt x="6685" y="4010"/>
                  </a:cubicBezTo>
                  <a:close/>
                  <a:moveTo>
                    <a:pt x="3573" y="8414"/>
                  </a:moveTo>
                  <a:lnTo>
                    <a:pt x="3573" y="8414"/>
                  </a:lnTo>
                  <a:cubicBezTo>
                    <a:pt x="4345" y="9166"/>
                    <a:pt x="5182" y="9792"/>
                    <a:pt x="6434" y="9877"/>
                  </a:cubicBezTo>
                  <a:lnTo>
                    <a:pt x="6434" y="10524"/>
                  </a:lnTo>
                  <a:cubicBezTo>
                    <a:pt x="5703" y="10544"/>
                    <a:pt x="4971" y="10629"/>
                    <a:pt x="4280" y="10774"/>
                  </a:cubicBezTo>
                  <a:cubicBezTo>
                    <a:pt x="3949" y="10083"/>
                    <a:pt x="3718" y="9271"/>
                    <a:pt x="3573" y="8414"/>
                  </a:cubicBezTo>
                  <a:close/>
                  <a:moveTo>
                    <a:pt x="9792" y="8414"/>
                  </a:moveTo>
                  <a:lnTo>
                    <a:pt x="9792" y="8414"/>
                  </a:lnTo>
                  <a:cubicBezTo>
                    <a:pt x="9666" y="9291"/>
                    <a:pt x="9416" y="10108"/>
                    <a:pt x="9105" y="10774"/>
                  </a:cubicBezTo>
                  <a:cubicBezTo>
                    <a:pt x="8414" y="10629"/>
                    <a:pt x="7687" y="10544"/>
                    <a:pt x="6955" y="10524"/>
                  </a:cubicBezTo>
                  <a:lnTo>
                    <a:pt x="6955" y="9877"/>
                  </a:lnTo>
                  <a:cubicBezTo>
                    <a:pt x="8208" y="9792"/>
                    <a:pt x="9040" y="9186"/>
                    <a:pt x="9792" y="8414"/>
                  </a:cubicBezTo>
                  <a:close/>
                  <a:moveTo>
                    <a:pt x="2215" y="6931"/>
                  </a:moveTo>
                  <a:cubicBezTo>
                    <a:pt x="2466" y="7182"/>
                    <a:pt x="2696" y="7432"/>
                    <a:pt x="2927" y="7683"/>
                  </a:cubicBezTo>
                  <a:cubicBezTo>
                    <a:pt x="2947" y="7703"/>
                    <a:pt x="2947" y="7728"/>
                    <a:pt x="2967" y="7748"/>
                  </a:cubicBezTo>
                  <a:cubicBezTo>
                    <a:pt x="3092" y="8935"/>
                    <a:pt x="3363" y="10023"/>
                    <a:pt x="3758" y="10900"/>
                  </a:cubicBezTo>
                  <a:cubicBezTo>
                    <a:pt x="3363" y="11005"/>
                    <a:pt x="2967" y="11150"/>
                    <a:pt x="2611" y="11296"/>
                  </a:cubicBezTo>
                  <a:cubicBezTo>
                    <a:pt x="1398" y="10233"/>
                    <a:pt x="606" y="8665"/>
                    <a:pt x="546" y="6951"/>
                  </a:cubicBezTo>
                  <a:lnTo>
                    <a:pt x="2195" y="6951"/>
                  </a:lnTo>
                  <a:cubicBezTo>
                    <a:pt x="2215" y="6951"/>
                    <a:pt x="2215" y="6951"/>
                    <a:pt x="2215" y="6931"/>
                  </a:cubicBezTo>
                  <a:close/>
                  <a:moveTo>
                    <a:pt x="11150" y="6931"/>
                  </a:moveTo>
                  <a:lnTo>
                    <a:pt x="11170" y="6951"/>
                  </a:lnTo>
                  <a:lnTo>
                    <a:pt x="12843" y="6951"/>
                  </a:lnTo>
                  <a:cubicBezTo>
                    <a:pt x="12778" y="8665"/>
                    <a:pt x="11987" y="10233"/>
                    <a:pt x="10774" y="11296"/>
                  </a:cubicBezTo>
                  <a:cubicBezTo>
                    <a:pt x="10418" y="11150"/>
                    <a:pt x="10022" y="11005"/>
                    <a:pt x="9626" y="10900"/>
                  </a:cubicBezTo>
                  <a:cubicBezTo>
                    <a:pt x="10022" y="10023"/>
                    <a:pt x="10293" y="8955"/>
                    <a:pt x="10398" y="7748"/>
                  </a:cubicBezTo>
                  <a:cubicBezTo>
                    <a:pt x="10418" y="7728"/>
                    <a:pt x="10443" y="7703"/>
                    <a:pt x="10463" y="7683"/>
                  </a:cubicBezTo>
                  <a:cubicBezTo>
                    <a:pt x="10694" y="7432"/>
                    <a:pt x="10919" y="7182"/>
                    <a:pt x="11150" y="6931"/>
                  </a:cubicBezTo>
                  <a:close/>
                  <a:moveTo>
                    <a:pt x="4009" y="11381"/>
                  </a:moveTo>
                  <a:cubicBezTo>
                    <a:pt x="4280" y="11862"/>
                    <a:pt x="4595" y="12278"/>
                    <a:pt x="4931" y="12588"/>
                  </a:cubicBezTo>
                  <a:cubicBezTo>
                    <a:pt x="4260" y="12383"/>
                    <a:pt x="3633" y="12067"/>
                    <a:pt x="3072" y="11671"/>
                  </a:cubicBezTo>
                  <a:cubicBezTo>
                    <a:pt x="3363" y="11566"/>
                    <a:pt x="3678" y="11461"/>
                    <a:pt x="4009" y="11381"/>
                  </a:cubicBezTo>
                  <a:close/>
                  <a:moveTo>
                    <a:pt x="9376" y="11381"/>
                  </a:moveTo>
                  <a:cubicBezTo>
                    <a:pt x="9712" y="11461"/>
                    <a:pt x="10002" y="11566"/>
                    <a:pt x="10293" y="11671"/>
                  </a:cubicBezTo>
                  <a:cubicBezTo>
                    <a:pt x="9752" y="12067"/>
                    <a:pt x="9125" y="12383"/>
                    <a:pt x="8459" y="12588"/>
                  </a:cubicBezTo>
                  <a:cubicBezTo>
                    <a:pt x="8815" y="12278"/>
                    <a:pt x="9105" y="11862"/>
                    <a:pt x="9376" y="11381"/>
                  </a:cubicBezTo>
                  <a:close/>
                  <a:moveTo>
                    <a:pt x="6434" y="11045"/>
                  </a:moveTo>
                  <a:lnTo>
                    <a:pt x="6434" y="12819"/>
                  </a:lnTo>
                  <a:cubicBezTo>
                    <a:pt x="5783" y="12714"/>
                    <a:pt x="5157" y="12213"/>
                    <a:pt x="4635" y="11421"/>
                  </a:cubicBezTo>
                  <a:cubicBezTo>
                    <a:pt x="4595" y="11361"/>
                    <a:pt x="4575" y="11316"/>
                    <a:pt x="4530" y="11255"/>
                  </a:cubicBezTo>
                  <a:cubicBezTo>
                    <a:pt x="5136" y="11130"/>
                    <a:pt x="5783" y="11065"/>
                    <a:pt x="6434" y="11045"/>
                  </a:cubicBezTo>
                  <a:close/>
                  <a:moveTo>
                    <a:pt x="6955" y="11045"/>
                  </a:moveTo>
                  <a:cubicBezTo>
                    <a:pt x="7602" y="11065"/>
                    <a:pt x="8248" y="11130"/>
                    <a:pt x="8855" y="11255"/>
                  </a:cubicBezTo>
                  <a:cubicBezTo>
                    <a:pt x="8334" y="12132"/>
                    <a:pt x="7662" y="12694"/>
                    <a:pt x="6955" y="12819"/>
                  </a:cubicBezTo>
                  <a:lnTo>
                    <a:pt x="6955" y="11045"/>
                  </a:lnTo>
                  <a:close/>
                  <a:moveTo>
                    <a:pt x="6685" y="1"/>
                  </a:moveTo>
                  <a:cubicBezTo>
                    <a:pt x="3007" y="1"/>
                    <a:pt x="0" y="2987"/>
                    <a:pt x="0" y="6680"/>
                  </a:cubicBezTo>
                  <a:cubicBezTo>
                    <a:pt x="0" y="10379"/>
                    <a:pt x="3007" y="13365"/>
                    <a:pt x="6685" y="13365"/>
                  </a:cubicBezTo>
                  <a:cubicBezTo>
                    <a:pt x="10378" y="13365"/>
                    <a:pt x="13385" y="10379"/>
                    <a:pt x="13385" y="6680"/>
                  </a:cubicBezTo>
                  <a:cubicBezTo>
                    <a:pt x="13385" y="2987"/>
                    <a:pt x="10378" y="1"/>
                    <a:pt x="6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212;p51">
            <a:extLst>
              <a:ext uri="{FF2B5EF4-FFF2-40B4-BE49-F238E27FC236}">
                <a16:creationId xmlns:a16="http://schemas.microsoft.com/office/drawing/2014/main" id="{52CF451A-A37F-8DE1-A7B6-A197387277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358" y="86086"/>
            <a:ext cx="5912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Future Work</a:t>
            </a:r>
            <a:endParaRPr sz="2800" dirty="0">
              <a:solidFill>
                <a:schemeClr val="bg2"/>
              </a:solidFill>
              <a:effectLst>
                <a:glow rad="101600">
                  <a:schemeClr val="bg2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49B289-5DA6-861A-05E7-7040D7D4EB05}"/>
              </a:ext>
            </a:extLst>
          </p:cNvPr>
          <p:cNvSpPr/>
          <p:nvPr/>
        </p:nvSpPr>
        <p:spPr>
          <a:xfrm>
            <a:off x="7086724" y="3658167"/>
            <a:ext cx="1625476" cy="138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7" name="Google Shape;767;p44"/>
          <p:cNvSpPr/>
          <p:nvPr/>
        </p:nvSpPr>
        <p:spPr>
          <a:xfrm>
            <a:off x="7488074" y="3034901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" name="Google Shape;802;p44"/>
          <p:cNvGrpSpPr/>
          <p:nvPr/>
        </p:nvGrpSpPr>
        <p:grpSpPr>
          <a:xfrm>
            <a:off x="7673699" y="3220789"/>
            <a:ext cx="334650" cy="334150"/>
            <a:chOff x="4062050" y="3426725"/>
            <a:chExt cx="334650" cy="334150"/>
          </a:xfrm>
        </p:grpSpPr>
        <p:sp>
          <p:nvSpPr>
            <p:cNvPr id="803" name="Google Shape;803;p44"/>
            <p:cNvSpPr/>
            <p:nvPr/>
          </p:nvSpPr>
          <p:spPr>
            <a:xfrm>
              <a:off x="4062050" y="3426725"/>
              <a:ext cx="334650" cy="334150"/>
            </a:xfrm>
            <a:custGeom>
              <a:avLst/>
              <a:gdLst/>
              <a:ahLst/>
              <a:cxnLst/>
              <a:rect l="l" t="t" r="r" b="b"/>
              <a:pathLst>
                <a:path w="13386" h="13366" extrusionOk="0">
                  <a:moveTo>
                    <a:pt x="522" y="1464"/>
                  </a:moveTo>
                  <a:lnTo>
                    <a:pt x="2256" y="5222"/>
                  </a:lnTo>
                  <a:lnTo>
                    <a:pt x="522" y="5222"/>
                  </a:lnTo>
                  <a:lnTo>
                    <a:pt x="522" y="1464"/>
                  </a:lnTo>
                  <a:close/>
                  <a:moveTo>
                    <a:pt x="12694" y="522"/>
                  </a:moveTo>
                  <a:lnTo>
                    <a:pt x="10479" y="5222"/>
                  </a:lnTo>
                  <a:lnTo>
                    <a:pt x="2837" y="5222"/>
                  </a:lnTo>
                  <a:lnTo>
                    <a:pt x="667" y="522"/>
                  </a:lnTo>
                  <a:close/>
                  <a:moveTo>
                    <a:pt x="12859" y="1419"/>
                  </a:moveTo>
                  <a:lnTo>
                    <a:pt x="12859" y="5222"/>
                  </a:lnTo>
                  <a:lnTo>
                    <a:pt x="11065" y="5222"/>
                  </a:lnTo>
                  <a:lnTo>
                    <a:pt x="12859" y="1419"/>
                  </a:lnTo>
                  <a:close/>
                  <a:moveTo>
                    <a:pt x="10228" y="5743"/>
                  </a:moveTo>
                  <a:lnTo>
                    <a:pt x="8349" y="9707"/>
                  </a:lnTo>
                  <a:lnTo>
                    <a:pt x="4907" y="9707"/>
                  </a:lnTo>
                  <a:lnTo>
                    <a:pt x="3068" y="5743"/>
                  </a:lnTo>
                  <a:close/>
                  <a:moveTo>
                    <a:pt x="2506" y="5743"/>
                  </a:moveTo>
                  <a:lnTo>
                    <a:pt x="4466" y="10003"/>
                  </a:lnTo>
                  <a:lnTo>
                    <a:pt x="3990" y="12318"/>
                  </a:lnTo>
                  <a:lnTo>
                    <a:pt x="687" y="5743"/>
                  </a:lnTo>
                  <a:close/>
                  <a:moveTo>
                    <a:pt x="12694" y="5743"/>
                  </a:moveTo>
                  <a:lnTo>
                    <a:pt x="9396" y="12363"/>
                  </a:lnTo>
                  <a:lnTo>
                    <a:pt x="8790" y="10003"/>
                  </a:lnTo>
                  <a:lnTo>
                    <a:pt x="10815" y="5743"/>
                  </a:lnTo>
                  <a:close/>
                  <a:moveTo>
                    <a:pt x="8309" y="10233"/>
                  </a:moveTo>
                  <a:lnTo>
                    <a:pt x="8976" y="12839"/>
                  </a:lnTo>
                  <a:lnTo>
                    <a:pt x="4405" y="12839"/>
                  </a:lnTo>
                  <a:lnTo>
                    <a:pt x="4947" y="10233"/>
                  </a:lnTo>
                  <a:close/>
                  <a:moveTo>
                    <a:pt x="271" y="1"/>
                  </a:moveTo>
                  <a:cubicBezTo>
                    <a:pt x="126" y="1"/>
                    <a:pt x="1" y="106"/>
                    <a:pt x="1" y="251"/>
                  </a:cubicBezTo>
                  <a:lnTo>
                    <a:pt x="1" y="5473"/>
                  </a:lnTo>
                  <a:cubicBezTo>
                    <a:pt x="1" y="5513"/>
                    <a:pt x="21" y="5553"/>
                    <a:pt x="41" y="5598"/>
                  </a:cubicBezTo>
                  <a:lnTo>
                    <a:pt x="3839" y="13215"/>
                  </a:lnTo>
                  <a:cubicBezTo>
                    <a:pt x="3884" y="13300"/>
                    <a:pt x="3990" y="13365"/>
                    <a:pt x="4090" y="13365"/>
                  </a:cubicBezTo>
                  <a:lnTo>
                    <a:pt x="9311" y="13365"/>
                  </a:lnTo>
                  <a:cubicBezTo>
                    <a:pt x="9396" y="13365"/>
                    <a:pt x="9502" y="13300"/>
                    <a:pt x="9542" y="13215"/>
                  </a:cubicBezTo>
                  <a:lnTo>
                    <a:pt x="13340" y="5598"/>
                  </a:lnTo>
                  <a:cubicBezTo>
                    <a:pt x="13360" y="5553"/>
                    <a:pt x="13385" y="5513"/>
                    <a:pt x="13385" y="5473"/>
                  </a:cubicBezTo>
                  <a:lnTo>
                    <a:pt x="13385" y="251"/>
                  </a:lnTo>
                  <a:cubicBezTo>
                    <a:pt x="13385" y="106"/>
                    <a:pt x="13260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4202500" y="3599625"/>
              <a:ext cx="51125" cy="53550"/>
            </a:xfrm>
            <a:custGeom>
              <a:avLst/>
              <a:gdLst/>
              <a:ahLst/>
              <a:cxnLst/>
              <a:rect l="l" t="t" r="r" b="b"/>
              <a:pathLst>
                <a:path w="2045" h="2142" extrusionOk="0">
                  <a:moveTo>
                    <a:pt x="1019" y="0"/>
                  </a:moveTo>
                  <a:cubicBezTo>
                    <a:pt x="951" y="0"/>
                    <a:pt x="884" y="28"/>
                    <a:pt x="832" y="80"/>
                  </a:cubicBezTo>
                  <a:lnTo>
                    <a:pt x="100" y="812"/>
                  </a:lnTo>
                  <a:cubicBezTo>
                    <a:pt x="20" y="892"/>
                    <a:pt x="0" y="1017"/>
                    <a:pt x="40" y="1122"/>
                  </a:cubicBezTo>
                  <a:cubicBezTo>
                    <a:pt x="101" y="1218"/>
                    <a:pt x="195" y="1267"/>
                    <a:pt x="288" y="1267"/>
                  </a:cubicBezTo>
                  <a:cubicBezTo>
                    <a:pt x="356" y="1267"/>
                    <a:pt x="423" y="1240"/>
                    <a:pt x="476" y="1188"/>
                  </a:cubicBezTo>
                  <a:lnTo>
                    <a:pt x="772" y="892"/>
                  </a:lnTo>
                  <a:lnTo>
                    <a:pt x="772" y="1874"/>
                  </a:lnTo>
                  <a:cubicBezTo>
                    <a:pt x="772" y="1999"/>
                    <a:pt x="832" y="2105"/>
                    <a:pt x="937" y="2125"/>
                  </a:cubicBezTo>
                  <a:cubicBezTo>
                    <a:pt x="972" y="2136"/>
                    <a:pt x="1006" y="2142"/>
                    <a:pt x="1038" y="2142"/>
                  </a:cubicBezTo>
                  <a:cubicBezTo>
                    <a:pt x="1182" y="2142"/>
                    <a:pt x="1293" y="2030"/>
                    <a:pt x="1293" y="1874"/>
                  </a:cubicBezTo>
                  <a:lnTo>
                    <a:pt x="1293" y="892"/>
                  </a:lnTo>
                  <a:lnTo>
                    <a:pt x="1584" y="1188"/>
                  </a:lnTo>
                  <a:cubicBezTo>
                    <a:pt x="1629" y="1228"/>
                    <a:pt x="1689" y="1268"/>
                    <a:pt x="1754" y="1268"/>
                  </a:cubicBezTo>
                  <a:cubicBezTo>
                    <a:pt x="1854" y="1268"/>
                    <a:pt x="1959" y="1208"/>
                    <a:pt x="2005" y="1102"/>
                  </a:cubicBezTo>
                  <a:cubicBezTo>
                    <a:pt x="2045" y="997"/>
                    <a:pt x="2025" y="892"/>
                    <a:pt x="1939" y="812"/>
                  </a:cubicBezTo>
                  <a:lnTo>
                    <a:pt x="1208" y="80"/>
                  </a:lnTo>
                  <a:cubicBezTo>
                    <a:pt x="1188" y="60"/>
                    <a:pt x="1168" y="35"/>
                    <a:pt x="1148" y="35"/>
                  </a:cubicBezTo>
                  <a:cubicBezTo>
                    <a:pt x="1107" y="12"/>
                    <a:pt x="1063" y="0"/>
                    <a:pt x="1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Google Shape;759;p44"/>
          <p:cNvSpPr txBox="1"/>
          <p:nvPr/>
        </p:nvSpPr>
        <p:spPr>
          <a:xfrm flipH="1">
            <a:off x="6866573" y="3746675"/>
            <a:ext cx="1921261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Cloud Storage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Enable secure, remote access to data for collaboration.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7460B-2DBF-5E15-8C50-591F30BC41BC}"/>
              </a:ext>
            </a:extLst>
          </p:cNvPr>
          <p:cNvGrpSpPr/>
          <p:nvPr/>
        </p:nvGrpSpPr>
        <p:grpSpPr>
          <a:xfrm>
            <a:off x="-54095" y="4557300"/>
            <a:ext cx="734700" cy="540000"/>
            <a:chOff x="-54095" y="4557300"/>
            <a:chExt cx="734700" cy="540000"/>
          </a:xfrm>
        </p:grpSpPr>
        <p:sp>
          <p:nvSpPr>
            <p:cNvPr id="3" name="Google Shape;361;p32">
              <a:extLst>
                <a:ext uri="{FF2B5EF4-FFF2-40B4-BE49-F238E27FC236}">
                  <a16:creationId xmlns:a16="http://schemas.microsoft.com/office/drawing/2014/main" id="{185EED39-A8EC-11FF-1F6A-643AB524B4EC}"/>
                </a:ext>
              </a:extLst>
            </p:cNvPr>
            <p:cNvSpPr txBox="1">
              <a:spLocks/>
            </p:cNvSpPr>
            <p:nvPr/>
          </p:nvSpPr>
          <p:spPr>
            <a:xfrm>
              <a:off x="-54095" y="4603500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he-IL" sz="2400" b="1" dirty="0">
                  <a:solidFill>
                    <a:schemeClr val="accent1"/>
                  </a:solidFill>
                </a:rPr>
                <a:t>18</a:t>
              </a:r>
              <a:endParaRPr lang="en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359;p32">
              <a:extLst>
                <a:ext uri="{FF2B5EF4-FFF2-40B4-BE49-F238E27FC236}">
                  <a16:creationId xmlns:a16="http://schemas.microsoft.com/office/drawing/2014/main" id="{A78191A2-F873-653B-D1D1-D21D1104E1DB}"/>
                </a:ext>
              </a:extLst>
            </p:cNvPr>
            <p:cNvSpPr/>
            <p:nvPr/>
          </p:nvSpPr>
          <p:spPr>
            <a:xfrm>
              <a:off x="43255" y="4557300"/>
              <a:ext cx="540000" cy="540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5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572000" y="2152073"/>
            <a:ext cx="3772739" cy="22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5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1603" y="2156024"/>
            <a:ext cx="3678003" cy="22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51"/>
          <p:cNvSpPr txBox="1">
            <a:spLocks noGrp="1"/>
          </p:cNvSpPr>
          <p:nvPr>
            <p:ph type="title"/>
          </p:nvPr>
        </p:nvSpPr>
        <p:spPr>
          <a:xfrm>
            <a:off x="2086569" y="1169341"/>
            <a:ext cx="5912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Any Questions?</a:t>
            </a:r>
            <a:endParaRPr sz="3200" dirty="0">
              <a:solidFill>
                <a:schemeClr val="bg2"/>
              </a:solidFill>
              <a:effectLst>
                <a:glow rad="101600">
                  <a:schemeClr val="bg2">
                    <a:alpha val="40000"/>
                  </a:schemeClr>
                </a:glow>
              </a:effectLst>
            </a:endParaRPr>
          </a:p>
        </p:txBody>
      </p:sp>
      <p:pic>
        <p:nvPicPr>
          <p:cNvPr id="1216" name="Google Shape;1216;p51"/>
          <p:cNvPicPr preferRelativeResize="0"/>
          <p:nvPr/>
        </p:nvPicPr>
        <p:blipFill rotWithShape="1">
          <a:blip r:embed="rId5">
            <a:alphaModFix/>
          </a:blip>
          <a:srcRect l="17018" t="18737" r="14498" b="12273"/>
          <a:stretch/>
        </p:blipFill>
        <p:spPr>
          <a:xfrm>
            <a:off x="912154" y="831905"/>
            <a:ext cx="296450" cy="3374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1267D16-33AA-6B6D-EAD3-A9DBA237B5AF}"/>
              </a:ext>
            </a:extLst>
          </p:cNvPr>
          <p:cNvGrpSpPr/>
          <p:nvPr/>
        </p:nvGrpSpPr>
        <p:grpSpPr>
          <a:xfrm>
            <a:off x="-54095" y="4557300"/>
            <a:ext cx="734700" cy="540000"/>
            <a:chOff x="-54095" y="4557300"/>
            <a:chExt cx="734700" cy="540000"/>
          </a:xfrm>
        </p:grpSpPr>
        <p:sp>
          <p:nvSpPr>
            <p:cNvPr id="3" name="Google Shape;361;p32">
              <a:extLst>
                <a:ext uri="{FF2B5EF4-FFF2-40B4-BE49-F238E27FC236}">
                  <a16:creationId xmlns:a16="http://schemas.microsoft.com/office/drawing/2014/main" id="{5868253F-2A8F-357D-A870-74E38F396783}"/>
                </a:ext>
              </a:extLst>
            </p:cNvPr>
            <p:cNvSpPr txBox="1">
              <a:spLocks/>
            </p:cNvSpPr>
            <p:nvPr/>
          </p:nvSpPr>
          <p:spPr>
            <a:xfrm>
              <a:off x="-54095" y="4603500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he-IL" sz="2400" b="1" dirty="0">
                  <a:solidFill>
                    <a:schemeClr val="accent1"/>
                  </a:solidFill>
                </a:rPr>
                <a:t>19</a:t>
              </a:r>
              <a:endParaRPr lang="en" b="1" dirty="0"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359;p32">
              <a:extLst>
                <a:ext uri="{FF2B5EF4-FFF2-40B4-BE49-F238E27FC236}">
                  <a16:creationId xmlns:a16="http://schemas.microsoft.com/office/drawing/2014/main" id="{8DC0FF6B-99B3-E689-902B-C76B82126F25}"/>
                </a:ext>
              </a:extLst>
            </p:cNvPr>
            <p:cNvSpPr/>
            <p:nvPr/>
          </p:nvSpPr>
          <p:spPr>
            <a:xfrm>
              <a:off x="43255" y="4557300"/>
              <a:ext cx="540000" cy="540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5372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1"/>
          <p:cNvSpPr txBox="1">
            <a:spLocks noGrp="1"/>
          </p:cNvSpPr>
          <p:nvPr>
            <p:ph type="title"/>
          </p:nvPr>
        </p:nvSpPr>
        <p:spPr>
          <a:xfrm>
            <a:off x="1197183" y="345780"/>
            <a:ext cx="71677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Thank You For Listening </a:t>
            </a:r>
            <a:endParaRPr sz="3200" dirty="0">
              <a:solidFill>
                <a:schemeClr val="bg2"/>
              </a:solidFill>
              <a:effectLst>
                <a:glow rad="101600">
                  <a:schemeClr val="bg2">
                    <a:alpha val="40000"/>
                  </a:schemeClr>
                </a:glow>
              </a:effectLst>
            </a:endParaRPr>
          </a:p>
        </p:txBody>
      </p:sp>
      <p:pic>
        <p:nvPicPr>
          <p:cNvPr id="1216" name="Google Shape;1216;p51"/>
          <p:cNvPicPr preferRelativeResize="0"/>
          <p:nvPr/>
        </p:nvPicPr>
        <p:blipFill rotWithShape="1">
          <a:blip r:embed="rId3">
            <a:alphaModFix/>
          </a:blip>
          <a:srcRect l="17018" t="18737" r="14498" b="12273"/>
          <a:stretch/>
        </p:blipFill>
        <p:spPr>
          <a:xfrm>
            <a:off x="912154" y="831905"/>
            <a:ext cx="296450" cy="33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12;p51">
            <a:extLst>
              <a:ext uri="{FF2B5EF4-FFF2-40B4-BE49-F238E27FC236}">
                <a16:creationId xmlns:a16="http://schemas.microsoft.com/office/drawing/2014/main" id="{80E736E3-777D-7164-AFA4-006E17A23BBB}"/>
              </a:ext>
            </a:extLst>
          </p:cNvPr>
          <p:cNvSpPr txBox="1">
            <a:spLocks/>
          </p:cNvSpPr>
          <p:nvPr/>
        </p:nvSpPr>
        <p:spPr>
          <a:xfrm>
            <a:off x="3078274" y="1481339"/>
            <a:ext cx="2782150" cy="352629"/>
          </a:xfrm>
          <a:prstGeom prst="rect">
            <a:avLst/>
          </a:prstGeom>
          <a:noFill/>
          <a:ln>
            <a:noFill/>
          </a:ln>
          <a:effectLst>
            <a:glow rad="101600">
              <a:srgbClr val="000000">
                <a:alpha val="60000"/>
              </a:srgb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Krona One"/>
              <a:buNone/>
              <a:defRPr sz="2100" b="0" i="0" u="none" strike="noStrike" cap="none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effectLst>
                  <a:glow rad="101600">
                    <a:srgbClr val="000000">
                      <a:alpha val="40000"/>
                    </a:srgbClr>
                  </a:glow>
                </a:effectLst>
              </a:rPr>
              <a:t>Github Repository</a:t>
            </a:r>
          </a:p>
        </p:txBody>
      </p:sp>
      <p:pic>
        <p:nvPicPr>
          <p:cNvPr id="5" name="Graphic 4" descr="Link with solid fill">
            <a:hlinkClick r:id="rId4"/>
            <a:extLst>
              <a:ext uri="{FF2B5EF4-FFF2-40B4-BE49-F238E27FC236}">
                <a16:creationId xmlns:a16="http://schemas.microsoft.com/office/drawing/2014/main" id="{C1179B5B-3B0A-4ECB-9530-7089CCD3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5645" y="1481339"/>
            <a:ext cx="352629" cy="352629"/>
          </a:xfrm>
          <a:prstGeom prst="rect">
            <a:avLst/>
          </a:prstGeom>
          <a:effectLst>
            <a:glow rad="101600">
              <a:srgbClr val="000000">
                <a:alpha val="60000"/>
              </a:srgbClr>
            </a:glow>
          </a:effectLst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004A3AC-EF49-C185-B39C-7C5B1FA05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6080" y="1934073"/>
            <a:ext cx="3772739" cy="2605136"/>
          </a:xfrm>
          <a:prstGeom prst="rect">
            <a:avLst/>
          </a:prstGeom>
          <a:effectLst>
            <a:glow rad="63500">
              <a:srgbClr val="000000">
                <a:alpha val="40000"/>
              </a:srgbClr>
            </a:glo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6ABE16B-CE42-8066-2F04-7D0326E1D703}"/>
              </a:ext>
            </a:extLst>
          </p:cNvPr>
          <p:cNvGrpSpPr/>
          <p:nvPr/>
        </p:nvGrpSpPr>
        <p:grpSpPr>
          <a:xfrm>
            <a:off x="-54095" y="4557300"/>
            <a:ext cx="734700" cy="540000"/>
            <a:chOff x="-54095" y="4557300"/>
            <a:chExt cx="734700" cy="540000"/>
          </a:xfrm>
        </p:grpSpPr>
        <p:sp>
          <p:nvSpPr>
            <p:cNvPr id="4" name="Google Shape;361;p32">
              <a:extLst>
                <a:ext uri="{FF2B5EF4-FFF2-40B4-BE49-F238E27FC236}">
                  <a16:creationId xmlns:a16="http://schemas.microsoft.com/office/drawing/2014/main" id="{C4E86520-B51B-31A2-63A3-08EA864D477F}"/>
                </a:ext>
              </a:extLst>
            </p:cNvPr>
            <p:cNvSpPr txBox="1">
              <a:spLocks/>
            </p:cNvSpPr>
            <p:nvPr/>
          </p:nvSpPr>
          <p:spPr>
            <a:xfrm>
              <a:off x="-54095" y="4603500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he-IL" sz="2400" b="1" dirty="0">
                  <a:solidFill>
                    <a:schemeClr val="accent1"/>
                  </a:solidFill>
                </a:rPr>
                <a:t>20</a:t>
              </a:r>
              <a:endParaRPr lang="en" b="1" dirty="0"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359;p32">
              <a:extLst>
                <a:ext uri="{FF2B5EF4-FFF2-40B4-BE49-F238E27FC236}">
                  <a16:creationId xmlns:a16="http://schemas.microsoft.com/office/drawing/2014/main" id="{AD72CFF6-B3EF-5643-84EA-DF50276D4B36}"/>
                </a:ext>
              </a:extLst>
            </p:cNvPr>
            <p:cNvSpPr/>
            <p:nvPr/>
          </p:nvSpPr>
          <p:spPr>
            <a:xfrm>
              <a:off x="43255" y="4557300"/>
              <a:ext cx="540000" cy="540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205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1528668" y="111940"/>
            <a:ext cx="516675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  <a:effectLst>
                  <a:glow rad="101600">
                    <a:schemeClr val="bg2">
                      <a:alpha val="40000"/>
                    </a:schemeClr>
                  </a:glow>
                </a:effectLst>
              </a:rPr>
              <a:t>TABLE OF CONTENTS</a:t>
            </a:r>
            <a:endParaRPr sz="2400" dirty="0">
              <a:solidFill>
                <a:schemeClr val="bg2"/>
              </a:solidFill>
              <a:effectLst>
                <a:glow rad="101600">
                  <a:schemeClr val="bg2">
                    <a:alpha val="40000"/>
                  </a:schemeClr>
                </a:glow>
              </a:effectLst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02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1F669FC-44B5-DC01-AFBC-CC2BA3919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735542"/>
              </p:ext>
            </p:extLst>
          </p:nvPr>
        </p:nvGraphicFramePr>
        <p:xfrm>
          <a:off x="1743418" y="815185"/>
          <a:ext cx="4737258" cy="4023360"/>
        </p:xfrm>
        <a:graphic>
          <a:graphicData uri="http://schemas.openxmlformats.org/drawingml/2006/table">
            <a:tbl>
              <a:tblPr firstRow="1" bandRow="1">
                <a:tableStyleId>{AFE62FF1-3A16-4761-A51F-8EF4B82B2C41}</a:tableStyleId>
              </a:tblPr>
              <a:tblGrid>
                <a:gridCol w="1223995">
                  <a:extLst>
                    <a:ext uri="{9D8B030D-6E8A-4147-A177-3AD203B41FA5}">
                      <a16:colId xmlns:a16="http://schemas.microsoft.com/office/drawing/2014/main" val="3781891463"/>
                    </a:ext>
                  </a:extLst>
                </a:gridCol>
                <a:gridCol w="3513263">
                  <a:extLst>
                    <a:ext uri="{9D8B030D-6E8A-4147-A177-3AD203B41FA5}">
                      <a16:colId xmlns:a16="http://schemas.microsoft.com/office/drawing/2014/main" val="135302821"/>
                    </a:ext>
                  </a:extLst>
                </a:gridCol>
              </a:tblGrid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03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Introduction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38804632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04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Motivation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6118851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05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System Requirements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25082238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06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Our Solution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7308709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07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CSV file analysis algorithm 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94823525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08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Technologies Used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32400484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09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Challenges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09777397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10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  <a:latin typeface="Neue Haas Grotesk Text Pro" panose="020B0504020202020204" pitchFamily="34" charset="0"/>
                          <a:cs typeface="Cascadia Code" panose="020B0609020000020004" pitchFamily="49" charset="0"/>
                        </a:rPr>
                        <a:t>Test Plan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07144638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11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Our Key Achievements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36576833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12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Demo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33469188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13 - 1</a:t>
                      </a:r>
                      <a:r>
                        <a:rPr lang="he-IL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7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Results 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12355840"/>
                  </a:ext>
                </a:extLst>
              </a:tr>
              <a:tr h="242935">
                <a:tc>
                  <a:txBody>
                    <a:bodyPr/>
                    <a:lstStyle/>
                    <a:p>
                      <a:pPr algn="ctr"/>
                      <a:r>
                        <a:rPr lang="he-IL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18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3"/>
                          </a:solidFill>
                          <a:effectLst>
                            <a:glow rad="101600">
                              <a:srgbClr val="000000">
                                <a:alpha val="40000"/>
                              </a:srgbClr>
                            </a:glow>
                          </a:effectLst>
                        </a:rPr>
                        <a:t>Future Work</a:t>
                      </a:r>
                      <a:endParaRPr lang="en-IL" sz="1600" b="1" dirty="0">
                        <a:solidFill>
                          <a:schemeClr val="accent3"/>
                        </a:solidFill>
                        <a:effectLst>
                          <a:glow rad="101600">
                            <a:srgbClr val="000000">
                              <a:alpha val="40000"/>
                            </a:srgbClr>
                          </a:glo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1898204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313255" y="507246"/>
            <a:ext cx="347400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Introduction</a:t>
            </a:r>
            <a:r>
              <a:rPr lang="en" sz="24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 </a:t>
            </a:r>
            <a:endParaRPr sz="2400" b="1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F311BFB7-1FD3-F1BD-2EAC-3C343A1913B2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03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DBBCAB51-8BEA-C8A2-1D52-508582CE91C1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4;p34">
            <a:extLst>
              <a:ext uri="{FF2B5EF4-FFF2-40B4-BE49-F238E27FC236}">
                <a16:creationId xmlns:a16="http://schemas.microsoft.com/office/drawing/2014/main" id="{DD9DA3E7-09B6-5AB2-32B8-05FD576534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3255" y="1126146"/>
            <a:ext cx="7618633" cy="3477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Parkinson's disease (PD) 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affects millions globally and is marked by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tremors, slowness, stiffness, and instability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Early diagnosis is difficult due to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subtle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 symptoms, but </a:t>
            </a:r>
            <a:r>
              <a:rPr lang="en-US" sz="20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motor asymmetry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 (more severe symptoms on one side) can </a:t>
            </a:r>
            <a:r>
              <a:rPr lang="en-US" sz="20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signal early PD.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Our project uses </a:t>
            </a:r>
            <a:r>
              <a:rPr lang="en-US" sz="20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VR technology 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to </a:t>
            </a:r>
            <a:r>
              <a:rPr lang="en-US" sz="2000" b="1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detect</a:t>
            </a:r>
            <a:r>
              <a:rPr lang="en-US" sz="20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  <a:t> these early motor and cognitive impairments.</a:t>
            </a:r>
            <a:br>
              <a:rPr lang="en-US" sz="1600" dirty="0">
                <a:latin typeface="Neue Haas Grotesk Text Pro" panose="020B0504020202020204" pitchFamily="34" charset="0"/>
                <a:cs typeface="Cascadia Code" panose="020B0609020000020004" pitchFamily="49" charset="0"/>
              </a:rPr>
            </a:br>
            <a:endParaRPr lang="en-IL" sz="1600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127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387;p33">
            <a:extLst>
              <a:ext uri="{FF2B5EF4-FFF2-40B4-BE49-F238E27FC236}">
                <a16:creationId xmlns:a16="http://schemas.microsoft.com/office/drawing/2014/main" id="{F43CF05B-3D0C-84B3-2210-A86D837F858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 amt="50000"/>
          </a:blip>
          <a:srcRect l="15121" t="9428" r="15702"/>
          <a:stretch/>
        </p:blipFill>
        <p:spPr>
          <a:xfrm>
            <a:off x="-88220" y="3287761"/>
            <a:ext cx="2655574" cy="187542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7"/>
          <p:cNvSpPr txBox="1">
            <a:spLocks noGrp="1"/>
          </p:cNvSpPr>
          <p:nvPr>
            <p:ph type="subTitle" idx="6"/>
          </p:nvPr>
        </p:nvSpPr>
        <p:spPr>
          <a:xfrm>
            <a:off x="1528307" y="2499651"/>
            <a:ext cx="3205242" cy="1338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Improve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patient experience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in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diagnostic experiences and compliance</a:t>
            </a:r>
            <a:endParaRPr lang="en-US" dirty="0"/>
          </a:p>
        </p:txBody>
      </p:sp>
      <p:sp>
        <p:nvSpPr>
          <p:cNvPr id="498" name="Google Shape;498;p37"/>
          <p:cNvSpPr txBox="1">
            <a:spLocks noGrp="1"/>
          </p:cNvSpPr>
          <p:nvPr>
            <p:ph type="subTitle" idx="5"/>
          </p:nvPr>
        </p:nvSpPr>
        <p:spPr>
          <a:xfrm>
            <a:off x="1260796" y="1303402"/>
            <a:ext cx="3205242" cy="7214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E017"/>
              </a:buClr>
              <a:buSzPct val="120000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Enhance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early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diagnostic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accuracy</a:t>
            </a:r>
          </a:p>
        </p:txBody>
      </p:sp>
      <p:sp>
        <p:nvSpPr>
          <p:cNvPr id="499" name="Google Shape;499;p37"/>
          <p:cNvSpPr txBox="1">
            <a:spLocks noGrp="1"/>
          </p:cNvSpPr>
          <p:nvPr>
            <p:ph type="subTitle" idx="7"/>
          </p:nvPr>
        </p:nvSpPr>
        <p:spPr>
          <a:xfrm>
            <a:off x="5680627" y="1063659"/>
            <a:ext cx="3502929" cy="996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E017"/>
              </a:buClr>
              <a:buSzPct val="120000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Enhancing Neurological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Healthcare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 through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Technology</a:t>
            </a:r>
          </a:p>
        </p:txBody>
      </p:sp>
      <p:sp>
        <p:nvSpPr>
          <p:cNvPr id="500" name="Google Shape;500;p37"/>
          <p:cNvSpPr txBox="1">
            <a:spLocks noGrp="1"/>
          </p:cNvSpPr>
          <p:nvPr>
            <p:ph type="subTitle" idx="8"/>
          </p:nvPr>
        </p:nvSpPr>
        <p:spPr>
          <a:xfrm>
            <a:off x="5755434" y="2294557"/>
            <a:ext cx="3342188" cy="134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E017"/>
              </a:buClr>
              <a:buSzPct val="120000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Potential for use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Neue Haas Grotesk Text Pro" panose="020B0504020202020204" pitchFamily="34" charset="0"/>
                <a:cs typeface="Cascadia Code" panose="020B0609020000020004" pitchFamily="49" charset="0"/>
                <a:sym typeface="Epilogue"/>
              </a:rPr>
              <a:t>in other neurological diagnostics and rehabilitation</a:t>
            </a:r>
          </a:p>
        </p:txBody>
      </p:sp>
      <p:sp>
        <p:nvSpPr>
          <p:cNvPr id="501" name="Google Shape;501;p37"/>
          <p:cNvSpPr/>
          <p:nvPr/>
        </p:nvSpPr>
        <p:spPr>
          <a:xfrm>
            <a:off x="516846" y="1172605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4850201" y="1239774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7"/>
          <p:cNvSpPr/>
          <p:nvPr/>
        </p:nvSpPr>
        <p:spPr>
          <a:xfrm>
            <a:off x="717143" y="2592104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/>
          <p:cNvSpPr/>
          <p:nvPr/>
        </p:nvSpPr>
        <p:spPr>
          <a:xfrm>
            <a:off x="4850201" y="2634295"/>
            <a:ext cx="705900" cy="705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37"/>
          <p:cNvGrpSpPr/>
          <p:nvPr/>
        </p:nvGrpSpPr>
        <p:grpSpPr>
          <a:xfrm>
            <a:off x="5049534" y="2820170"/>
            <a:ext cx="334625" cy="334150"/>
            <a:chOff x="4780775" y="3426725"/>
            <a:chExt cx="334625" cy="334150"/>
          </a:xfrm>
        </p:grpSpPr>
        <p:sp>
          <p:nvSpPr>
            <p:cNvPr id="506" name="Google Shape;506;p37"/>
            <p:cNvSpPr/>
            <p:nvPr/>
          </p:nvSpPr>
          <p:spPr>
            <a:xfrm>
              <a:off x="4912300" y="3557775"/>
              <a:ext cx="71575" cy="72050"/>
            </a:xfrm>
            <a:custGeom>
              <a:avLst/>
              <a:gdLst/>
              <a:ahLst/>
              <a:cxnLst/>
              <a:rect l="l" t="t" r="r" b="b"/>
              <a:pathLst>
                <a:path w="2863" h="2882" extrusionOk="0">
                  <a:moveTo>
                    <a:pt x="1424" y="521"/>
                  </a:moveTo>
                  <a:cubicBezTo>
                    <a:pt x="1945" y="521"/>
                    <a:pt x="2341" y="937"/>
                    <a:pt x="2341" y="1438"/>
                  </a:cubicBezTo>
                  <a:cubicBezTo>
                    <a:pt x="2341" y="1940"/>
                    <a:pt x="1945" y="2360"/>
                    <a:pt x="1424" y="2360"/>
                  </a:cubicBezTo>
                  <a:cubicBezTo>
                    <a:pt x="923" y="2360"/>
                    <a:pt x="522" y="1940"/>
                    <a:pt x="522" y="1438"/>
                  </a:cubicBezTo>
                  <a:cubicBezTo>
                    <a:pt x="522" y="937"/>
                    <a:pt x="923" y="521"/>
                    <a:pt x="1424" y="521"/>
                  </a:cubicBezTo>
                  <a:close/>
                  <a:moveTo>
                    <a:pt x="1424" y="0"/>
                  </a:moveTo>
                  <a:cubicBezTo>
                    <a:pt x="647" y="0"/>
                    <a:pt x="1" y="647"/>
                    <a:pt x="1" y="1438"/>
                  </a:cubicBezTo>
                  <a:cubicBezTo>
                    <a:pt x="1" y="2235"/>
                    <a:pt x="647" y="2882"/>
                    <a:pt x="1424" y="2882"/>
                  </a:cubicBezTo>
                  <a:cubicBezTo>
                    <a:pt x="2216" y="2882"/>
                    <a:pt x="2862" y="2235"/>
                    <a:pt x="2862" y="1438"/>
                  </a:cubicBezTo>
                  <a:cubicBezTo>
                    <a:pt x="2862" y="647"/>
                    <a:pt x="2216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4780775" y="3426725"/>
              <a:ext cx="334625" cy="334150"/>
            </a:xfrm>
            <a:custGeom>
              <a:avLst/>
              <a:gdLst/>
              <a:ahLst/>
              <a:cxnLst/>
              <a:rect l="l" t="t" r="r" b="b"/>
              <a:pathLst>
                <a:path w="13385" h="13366" extrusionOk="0">
                  <a:moveTo>
                    <a:pt x="4931" y="772"/>
                  </a:moveTo>
                  <a:cubicBezTo>
                    <a:pt x="4575" y="1088"/>
                    <a:pt x="4280" y="1504"/>
                    <a:pt x="4009" y="1985"/>
                  </a:cubicBezTo>
                  <a:cubicBezTo>
                    <a:pt x="3698" y="1900"/>
                    <a:pt x="3383" y="1795"/>
                    <a:pt x="3092" y="1689"/>
                  </a:cubicBezTo>
                  <a:cubicBezTo>
                    <a:pt x="3633" y="1294"/>
                    <a:pt x="4260" y="983"/>
                    <a:pt x="4931" y="772"/>
                  </a:cubicBezTo>
                  <a:close/>
                  <a:moveTo>
                    <a:pt x="8459" y="772"/>
                  </a:moveTo>
                  <a:lnTo>
                    <a:pt x="8459" y="772"/>
                  </a:lnTo>
                  <a:cubicBezTo>
                    <a:pt x="9125" y="983"/>
                    <a:pt x="9752" y="1294"/>
                    <a:pt x="10293" y="1689"/>
                  </a:cubicBezTo>
                  <a:cubicBezTo>
                    <a:pt x="10002" y="1795"/>
                    <a:pt x="9692" y="1900"/>
                    <a:pt x="9376" y="1985"/>
                  </a:cubicBezTo>
                  <a:cubicBezTo>
                    <a:pt x="9105" y="1504"/>
                    <a:pt x="8790" y="1088"/>
                    <a:pt x="8459" y="772"/>
                  </a:cubicBezTo>
                  <a:close/>
                  <a:moveTo>
                    <a:pt x="6434" y="542"/>
                  </a:moveTo>
                  <a:lnTo>
                    <a:pt x="6434" y="2296"/>
                  </a:lnTo>
                  <a:cubicBezTo>
                    <a:pt x="5783" y="2296"/>
                    <a:pt x="5136" y="2216"/>
                    <a:pt x="4555" y="2110"/>
                  </a:cubicBezTo>
                  <a:cubicBezTo>
                    <a:pt x="5056" y="1233"/>
                    <a:pt x="5723" y="667"/>
                    <a:pt x="6434" y="542"/>
                  </a:cubicBezTo>
                  <a:close/>
                  <a:moveTo>
                    <a:pt x="6955" y="542"/>
                  </a:moveTo>
                  <a:cubicBezTo>
                    <a:pt x="7662" y="667"/>
                    <a:pt x="8334" y="1233"/>
                    <a:pt x="8835" y="2110"/>
                  </a:cubicBezTo>
                  <a:cubicBezTo>
                    <a:pt x="8228" y="2216"/>
                    <a:pt x="7602" y="2296"/>
                    <a:pt x="6955" y="2296"/>
                  </a:cubicBezTo>
                  <a:lnTo>
                    <a:pt x="6955" y="542"/>
                  </a:lnTo>
                  <a:close/>
                  <a:moveTo>
                    <a:pt x="9105" y="2591"/>
                  </a:moveTo>
                  <a:cubicBezTo>
                    <a:pt x="9416" y="3258"/>
                    <a:pt x="9666" y="4070"/>
                    <a:pt x="9792" y="4947"/>
                  </a:cubicBezTo>
                  <a:cubicBezTo>
                    <a:pt x="9040" y="4175"/>
                    <a:pt x="8208" y="3569"/>
                    <a:pt x="6955" y="3488"/>
                  </a:cubicBezTo>
                  <a:lnTo>
                    <a:pt x="6955" y="2817"/>
                  </a:lnTo>
                  <a:cubicBezTo>
                    <a:pt x="7687" y="2817"/>
                    <a:pt x="8414" y="2737"/>
                    <a:pt x="9105" y="2591"/>
                  </a:cubicBezTo>
                  <a:close/>
                  <a:moveTo>
                    <a:pt x="4280" y="2591"/>
                  </a:moveTo>
                  <a:cubicBezTo>
                    <a:pt x="4971" y="2737"/>
                    <a:pt x="5703" y="2817"/>
                    <a:pt x="6434" y="2817"/>
                  </a:cubicBezTo>
                  <a:lnTo>
                    <a:pt x="6434" y="3488"/>
                  </a:lnTo>
                  <a:cubicBezTo>
                    <a:pt x="5182" y="3569"/>
                    <a:pt x="4345" y="4195"/>
                    <a:pt x="3573" y="4972"/>
                  </a:cubicBezTo>
                  <a:cubicBezTo>
                    <a:pt x="3718" y="4070"/>
                    <a:pt x="3969" y="3258"/>
                    <a:pt x="4280" y="2591"/>
                  </a:cubicBezTo>
                  <a:close/>
                  <a:moveTo>
                    <a:pt x="2611" y="2065"/>
                  </a:moveTo>
                  <a:cubicBezTo>
                    <a:pt x="2987" y="2216"/>
                    <a:pt x="3363" y="2341"/>
                    <a:pt x="3758" y="2466"/>
                  </a:cubicBezTo>
                  <a:cubicBezTo>
                    <a:pt x="3363" y="3343"/>
                    <a:pt x="3092" y="4405"/>
                    <a:pt x="2967" y="5618"/>
                  </a:cubicBezTo>
                  <a:cubicBezTo>
                    <a:pt x="2947" y="5638"/>
                    <a:pt x="2947" y="5658"/>
                    <a:pt x="2927" y="5678"/>
                  </a:cubicBezTo>
                  <a:cubicBezTo>
                    <a:pt x="2696" y="5929"/>
                    <a:pt x="2466" y="6179"/>
                    <a:pt x="2215" y="6430"/>
                  </a:cubicBezTo>
                  <a:lnTo>
                    <a:pt x="546" y="6430"/>
                  </a:lnTo>
                  <a:cubicBezTo>
                    <a:pt x="606" y="4676"/>
                    <a:pt x="1398" y="3133"/>
                    <a:pt x="2611" y="2065"/>
                  </a:cubicBezTo>
                  <a:close/>
                  <a:moveTo>
                    <a:pt x="10754" y="2065"/>
                  </a:moveTo>
                  <a:cubicBezTo>
                    <a:pt x="11987" y="3133"/>
                    <a:pt x="12778" y="4676"/>
                    <a:pt x="12843" y="6430"/>
                  </a:cubicBezTo>
                  <a:lnTo>
                    <a:pt x="11150" y="6430"/>
                  </a:lnTo>
                  <a:cubicBezTo>
                    <a:pt x="10919" y="6179"/>
                    <a:pt x="10694" y="5929"/>
                    <a:pt x="10463" y="5678"/>
                  </a:cubicBezTo>
                  <a:lnTo>
                    <a:pt x="10398" y="5618"/>
                  </a:lnTo>
                  <a:cubicBezTo>
                    <a:pt x="10293" y="4405"/>
                    <a:pt x="10022" y="3343"/>
                    <a:pt x="9626" y="2466"/>
                  </a:cubicBezTo>
                  <a:cubicBezTo>
                    <a:pt x="10022" y="2341"/>
                    <a:pt x="10398" y="2216"/>
                    <a:pt x="10754" y="2065"/>
                  </a:cubicBezTo>
                  <a:close/>
                  <a:moveTo>
                    <a:pt x="3698" y="5598"/>
                  </a:moveTo>
                  <a:lnTo>
                    <a:pt x="3698" y="5598"/>
                  </a:lnTo>
                  <a:cubicBezTo>
                    <a:pt x="3573" y="5929"/>
                    <a:pt x="3508" y="6305"/>
                    <a:pt x="3508" y="6680"/>
                  </a:cubicBezTo>
                  <a:cubicBezTo>
                    <a:pt x="3508" y="7056"/>
                    <a:pt x="3573" y="7432"/>
                    <a:pt x="3698" y="7768"/>
                  </a:cubicBezTo>
                  <a:cubicBezTo>
                    <a:pt x="3573" y="7622"/>
                    <a:pt x="3428" y="7477"/>
                    <a:pt x="3302" y="7327"/>
                  </a:cubicBezTo>
                  <a:cubicBezTo>
                    <a:pt x="3112" y="7121"/>
                    <a:pt x="2902" y="6911"/>
                    <a:pt x="2696" y="6680"/>
                  </a:cubicBezTo>
                  <a:cubicBezTo>
                    <a:pt x="2902" y="6475"/>
                    <a:pt x="3112" y="6244"/>
                    <a:pt x="3302" y="6034"/>
                  </a:cubicBezTo>
                  <a:cubicBezTo>
                    <a:pt x="3428" y="5889"/>
                    <a:pt x="3573" y="5743"/>
                    <a:pt x="3698" y="5598"/>
                  </a:cubicBezTo>
                  <a:close/>
                  <a:moveTo>
                    <a:pt x="9692" y="5598"/>
                  </a:moveTo>
                  <a:lnTo>
                    <a:pt x="9692" y="5598"/>
                  </a:lnTo>
                  <a:cubicBezTo>
                    <a:pt x="9817" y="5743"/>
                    <a:pt x="9942" y="5869"/>
                    <a:pt x="10087" y="6014"/>
                  </a:cubicBezTo>
                  <a:cubicBezTo>
                    <a:pt x="10273" y="6244"/>
                    <a:pt x="10483" y="6450"/>
                    <a:pt x="10694" y="6680"/>
                  </a:cubicBezTo>
                  <a:cubicBezTo>
                    <a:pt x="10483" y="6911"/>
                    <a:pt x="10273" y="7121"/>
                    <a:pt x="10087" y="7352"/>
                  </a:cubicBezTo>
                  <a:cubicBezTo>
                    <a:pt x="9942" y="7497"/>
                    <a:pt x="9817" y="7622"/>
                    <a:pt x="9692" y="7768"/>
                  </a:cubicBezTo>
                  <a:cubicBezTo>
                    <a:pt x="9817" y="7432"/>
                    <a:pt x="9877" y="7056"/>
                    <a:pt x="9877" y="6680"/>
                  </a:cubicBezTo>
                  <a:cubicBezTo>
                    <a:pt x="9877" y="6305"/>
                    <a:pt x="9817" y="5929"/>
                    <a:pt x="9692" y="5598"/>
                  </a:cubicBezTo>
                  <a:close/>
                  <a:moveTo>
                    <a:pt x="6685" y="4010"/>
                  </a:moveTo>
                  <a:cubicBezTo>
                    <a:pt x="8163" y="4010"/>
                    <a:pt x="9356" y="5222"/>
                    <a:pt x="9356" y="6680"/>
                  </a:cubicBezTo>
                  <a:cubicBezTo>
                    <a:pt x="9356" y="8144"/>
                    <a:pt x="8163" y="9356"/>
                    <a:pt x="6685" y="9356"/>
                  </a:cubicBezTo>
                  <a:cubicBezTo>
                    <a:pt x="5222" y="9356"/>
                    <a:pt x="4029" y="8144"/>
                    <a:pt x="4029" y="6680"/>
                  </a:cubicBezTo>
                  <a:cubicBezTo>
                    <a:pt x="4029" y="5222"/>
                    <a:pt x="5222" y="4010"/>
                    <a:pt x="6685" y="4010"/>
                  </a:cubicBezTo>
                  <a:close/>
                  <a:moveTo>
                    <a:pt x="3573" y="8414"/>
                  </a:moveTo>
                  <a:lnTo>
                    <a:pt x="3573" y="8414"/>
                  </a:lnTo>
                  <a:cubicBezTo>
                    <a:pt x="4345" y="9166"/>
                    <a:pt x="5182" y="9792"/>
                    <a:pt x="6434" y="9877"/>
                  </a:cubicBezTo>
                  <a:lnTo>
                    <a:pt x="6434" y="10524"/>
                  </a:lnTo>
                  <a:cubicBezTo>
                    <a:pt x="5703" y="10544"/>
                    <a:pt x="4971" y="10629"/>
                    <a:pt x="4280" y="10774"/>
                  </a:cubicBezTo>
                  <a:cubicBezTo>
                    <a:pt x="3949" y="10083"/>
                    <a:pt x="3718" y="9271"/>
                    <a:pt x="3573" y="8414"/>
                  </a:cubicBezTo>
                  <a:close/>
                  <a:moveTo>
                    <a:pt x="9792" y="8414"/>
                  </a:moveTo>
                  <a:lnTo>
                    <a:pt x="9792" y="8414"/>
                  </a:lnTo>
                  <a:cubicBezTo>
                    <a:pt x="9666" y="9291"/>
                    <a:pt x="9416" y="10108"/>
                    <a:pt x="9105" y="10774"/>
                  </a:cubicBezTo>
                  <a:cubicBezTo>
                    <a:pt x="8414" y="10629"/>
                    <a:pt x="7687" y="10544"/>
                    <a:pt x="6955" y="10524"/>
                  </a:cubicBezTo>
                  <a:lnTo>
                    <a:pt x="6955" y="9877"/>
                  </a:lnTo>
                  <a:cubicBezTo>
                    <a:pt x="8208" y="9792"/>
                    <a:pt x="9040" y="9186"/>
                    <a:pt x="9792" y="8414"/>
                  </a:cubicBezTo>
                  <a:close/>
                  <a:moveTo>
                    <a:pt x="2215" y="6931"/>
                  </a:moveTo>
                  <a:cubicBezTo>
                    <a:pt x="2466" y="7182"/>
                    <a:pt x="2696" y="7432"/>
                    <a:pt x="2927" y="7683"/>
                  </a:cubicBezTo>
                  <a:cubicBezTo>
                    <a:pt x="2947" y="7703"/>
                    <a:pt x="2947" y="7728"/>
                    <a:pt x="2967" y="7748"/>
                  </a:cubicBezTo>
                  <a:cubicBezTo>
                    <a:pt x="3092" y="8935"/>
                    <a:pt x="3363" y="10023"/>
                    <a:pt x="3758" y="10900"/>
                  </a:cubicBezTo>
                  <a:cubicBezTo>
                    <a:pt x="3363" y="11005"/>
                    <a:pt x="2967" y="11150"/>
                    <a:pt x="2611" y="11296"/>
                  </a:cubicBezTo>
                  <a:cubicBezTo>
                    <a:pt x="1398" y="10233"/>
                    <a:pt x="606" y="8665"/>
                    <a:pt x="546" y="6951"/>
                  </a:cubicBezTo>
                  <a:lnTo>
                    <a:pt x="2195" y="6951"/>
                  </a:lnTo>
                  <a:cubicBezTo>
                    <a:pt x="2215" y="6951"/>
                    <a:pt x="2215" y="6951"/>
                    <a:pt x="2215" y="6931"/>
                  </a:cubicBezTo>
                  <a:close/>
                  <a:moveTo>
                    <a:pt x="11150" y="6931"/>
                  </a:moveTo>
                  <a:lnTo>
                    <a:pt x="11170" y="6951"/>
                  </a:lnTo>
                  <a:lnTo>
                    <a:pt x="12843" y="6951"/>
                  </a:lnTo>
                  <a:cubicBezTo>
                    <a:pt x="12778" y="8665"/>
                    <a:pt x="11987" y="10233"/>
                    <a:pt x="10774" y="11296"/>
                  </a:cubicBezTo>
                  <a:cubicBezTo>
                    <a:pt x="10418" y="11150"/>
                    <a:pt x="10022" y="11005"/>
                    <a:pt x="9626" y="10900"/>
                  </a:cubicBezTo>
                  <a:cubicBezTo>
                    <a:pt x="10022" y="10023"/>
                    <a:pt x="10293" y="8955"/>
                    <a:pt x="10398" y="7748"/>
                  </a:cubicBezTo>
                  <a:cubicBezTo>
                    <a:pt x="10418" y="7728"/>
                    <a:pt x="10443" y="7703"/>
                    <a:pt x="10463" y="7683"/>
                  </a:cubicBezTo>
                  <a:cubicBezTo>
                    <a:pt x="10694" y="7432"/>
                    <a:pt x="10919" y="7182"/>
                    <a:pt x="11150" y="6931"/>
                  </a:cubicBezTo>
                  <a:close/>
                  <a:moveTo>
                    <a:pt x="4009" y="11381"/>
                  </a:moveTo>
                  <a:cubicBezTo>
                    <a:pt x="4280" y="11862"/>
                    <a:pt x="4595" y="12278"/>
                    <a:pt x="4931" y="12588"/>
                  </a:cubicBezTo>
                  <a:cubicBezTo>
                    <a:pt x="4260" y="12383"/>
                    <a:pt x="3633" y="12067"/>
                    <a:pt x="3072" y="11671"/>
                  </a:cubicBezTo>
                  <a:cubicBezTo>
                    <a:pt x="3363" y="11566"/>
                    <a:pt x="3678" y="11461"/>
                    <a:pt x="4009" y="11381"/>
                  </a:cubicBezTo>
                  <a:close/>
                  <a:moveTo>
                    <a:pt x="9376" y="11381"/>
                  </a:moveTo>
                  <a:cubicBezTo>
                    <a:pt x="9712" y="11461"/>
                    <a:pt x="10002" y="11566"/>
                    <a:pt x="10293" y="11671"/>
                  </a:cubicBezTo>
                  <a:cubicBezTo>
                    <a:pt x="9752" y="12067"/>
                    <a:pt x="9125" y="12383"/>
                    <a:pt x="8459" y="12588"/>
                  </a:cubicBezTo>
                  <a:cubicBezTo>
                    <a:pt x="8815" y="12278"/>
                    <a:pt x="9105" y="11862"/>
                    <a:pt x="9376" y="11381"/>
                  </a:cubicBezTo>
                  <a:close/>
                  <a:moveTo>
                    <a:pt x="6434" y="11045"/>
                  </a:moveTo>
                  <a:lnTo>
                    <a:pt x="6434" y="12819"/>
                  </a:lnTo>
                  <a:cubicBezTo>
                    <a:pt x="5783" y="12714"/>
                    <a:pt x="5157" y="12213"/>
                    <a:pt x="4635" y="11421"/>
                  </a:cubicBezTo>
                  <a:cubicBezTo>
                    <a:pt x="4595" y="11361"/>
                    <a:pt x="4575" y="11316"/>
                    <a:pt x="4530" y="11255"/>
                  </a:cubicBezTo>
                  <a:cubicBezTo>
                    <a:pt x="5136" y="11130"/>
                    <a:pt x="5783" y="11065"/>
                    <a:pt x="6434" y="11045"/>
                  </a:cubicBezTo>
                  <a:close/>
                  <a:moveTo>
                    <a:pt x="6955" y="11045"/>
                  </a:moveTo>
                  <a:cubicBezTo>
                    <a:pt x="7602" y="11065"/>
                    <a:pt x="8248" y="11130"/>
                    <a:pt x="8855" y="11255"/>
                  </a:cubicBezTo>
                  <a:cubicBezTo>
                    <a:pt x="8334" y="12132"/>
                    <a:pt x="7662" y="12694"/>
                    <a:pt x="6955" y="12819"/>
                  </a:cubicBezTo>
                  <a:lnTo>
                    <a:pt x="6955" y="11045"/>
                  </a:lnTo>
                  <a:close/>
                  <a:moveTo>
                    <a:pt x="6685" y="1"/>
                  </a:moveTo>
                  <a:cubicBezTo>
                    <a:pt x="3007" y="1"/>
                    <a:pt x="0" y="2987"/>
                    <a:pt x="0" y="6680"/>
                  </a:cubicBezTo>
                  <a:cubicBezTo>
                    <a:pt x="0" y="10379"/>
                    <a:pt x="3007" y="13365"/>
                    <a:pt x="6685" y="13365"/>
                  </a:cubicBezTo>
                  <a:cubicBezTo>
                    <a:pt x="10378" y="13365"/>
                    <a:pt x="13385" y="10379"/>
                    <a:pt x="13385" y="6680"/>
                  </a:cubicBezTo>
                  <a:cubicBezTo>
                    <a:pt x="13385" y="2987"/>
                    <a:pt x="10378" y="1"/>
                    <a:pt x="6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7"/>
          <p:cNvGrpSpPr/>
          <p:nvPr/>
        </p:nvGrpSpPr>
        <p:grpSpPr>
          <a:xfrm>
            <a:off x="702792" y="1358480"/>
            <a:ext cx="334000" cy="334125"/>
            <a:chOff x="5496475" y="2863500"/>
            <a:chExt cx="334000" cy="334125"/>
          </a:xfrm>
        </p:grpSpPr>
        <p:sp>
          <p:nvSpPr>
            <p:cNvPr id="509" name="Google Shape;509;p37"/>
            <p:cNvSpPr/>
            <p:nvPr/>
          </p:nvSpPr>
          <p:spPr>
            <a:xfrm>
              <a:off x="5580525" y="2935775"/>
              <a:ext cx="166025" cy="189325"/>
            </a:xfrm>
            <a:custGeom>
              <a:avLst/>
              <a:gdLst/>
              <a:ahLst/>
              <a:cxnLst/>
              <a:rect l="l" t="t" r="r" b="b"/>
              <a:pathLst>
                <a:path w="6641" h="7573" extrusionOk="0">
                  <a:moveTo>
                    <a:pt x="3067" y="722"/>
                  </a:moveTo>
                  <a:lnTo>
                    <a:pt x="3067" y="3643"/>
                  </a:lnTo>
                  <a:lnTo>
                    <a:pt x="522" y="5107"/>
                  </a:lnTo>
                  <a:lnTo>
                    <a:pt x="522" y="2185"/>
                  </a:lnTo>
                  <a:lnTo>
                    <a:pt x="3067" y="722"/>
                  </a:lnTo>
                  <a:close/>
                  <a:moveTo>
                    <a:pt x="3589" y="722"/>
                  </a:moveTo>
                  <a:lnTo>
                    <a:pt x="6114" y="2185"/>
                  </a:lnTo>
                  <a:lnTo>
                    <a:pt x="6114" y="5107"/>
                  </a:lnTo>
                  <a:lnTo>
                    <a:pt x="3589" y="3643"/>
                  </a:lnTo>
                  <a:lnTo>
                    <a:pt x="3589" y="722"/>
                  </a:lnTo>
                  <a:close/>
                  <a:moveTo>
                    <a:pt x="3318" y="4084"/>
                  </a:moveTo>
                  <a:lnTo>
                    <a:pt x="5844" y="5543"/>
                  </a:lnTo>
                  <a:lnTo>
                    <a:pt x="3318" y="7006"/>
                  </a:lnTo>
                  <a:lnTo>
                    <a:pt x="792" y="5543"/>
                  </a:lnTo>
                  <a:lnTo>
                    <a:pt x="3318" y="4084"/>
                  </a:lnTo>
                  <a:close/>
                  <a:moveTo>
                    <a:pt x="3327" y="0"/>
                  </a:moveTo>
                  <a:cubicBezTo>
                    <a:pt x="3283" y="0"/>
                    <a:pt x="3235" y="10"/>
                    <a:pt x="3193" y="30"/>
                  </a:cubicBezTo>
                  <a:lnTo>
                    <a:pt x="146" y="1809"/>
                  </a:lnTo>
                  <a:cubicBezTo>
                    <a:pt x="61" y="1849"/>
                    <a:pt x="1" y="1935"/>
                    <a:pt x="1" y="2015"/>
                  </a:cubicBezTo>
                  <a:lnTo>
                    <a:pt x="1" y="5543"/>
                  </a:lnTo>
                  <a:cubicBezTo>
                    <a:pt x="1" y="5648"/>
                    <a:pt x="61" y="5733"/>
                    <a:pt x="146" y="5773"/>
                  </a:cubicBezTo>
                  <a:lnTo>
                    <a:pt x="3193" y="7547"/>
                  </a:lnTo>
                  <a:cubicBezTo>
                    <a:pt x="3233" y="7572"/>
                    <a:pt x="3278" y="7572"/>
                    <a:pt x="3318" y="7572"/>
                  </a:cubicBezTo>
                  <a:cubicBezTo>
                    <a:pt x="3358" y="7572"/>
                    <a:pt x="3423" y="7572"/>
                    <a:pt x="3443" y="7547"/>
                  </a:cubicBezTo>
                  <a:lnTo>
                    <a:pt x="6515" y="5773"/>
                  </a:lnTo>
                  <a:cubicBezTo>
                    <a:pt x="6595" y="5733"/>
                    <a:pt x="6640" y="5648"/>
                    <a:pt x="6640" y="5543"/>
                  </a:cubicBezTo>
                  <a:lnTo>
                    <a:pt x="6640" y="2015"/>
                  </a:lnTo>
                  <a:cubicBezTo>
                    <a:pt x="6640" y="1935"/>
                    <a:pt x="6595" y="1849"/>
                    <a:pt x="6515" y="1809"/>
                  </a:cubicBezTo>
                  <a:lnTo>
                    <a:pt x="3443" y="30"/>
                  </a:lnTo>
                  <a:cubicBezTo>
                    <a:pt x="3413" y="10"/>
                    <a:pt x="3372" y="0"/>
                    <a:pt x="3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5732375" y="2863500"/>
              <a:ext cx="98100" cy="97650"/>
            </a:xfrm>
            <a:custGeom>
              <a:avLst/>
              <a:gdLst/>
              <a:ahLst/>
              <a:cxnLst/>
              <a:rect l="l" t="t" r="r" b="b"/>
              <a:pathLst>
                <a:path w="3924" h="3906" extrusionOk="0">
                  <a:moveTo>
                    <a:pt x="3403" y="521"/>
                  </a:moveTo>
                  <a:lnTo>
                    <a:pt x="3403" y="2506"/>
                  </a:lnTo>
                  <a:lnTo>
                    <a:pt x="1418" y="521"/>
                  </a:lnTo>
                  <a:close/>
                  <a:moveTo>
                    <a:pt x="291" y="0"/>
                  </a:moveTo>
                  <a:cubicBezTo>
                    <a:pt x="145" y="0"/>
                    <a:pt x="40" y="85"/>
                    <a:pt x="20" y="211"/>
                  </a:cubicBezTo>
                  <a:cubicBezTo>
                    <a:pt x="0" y="376"/>
                    <a:pt x="125" y="521"/>
                    <a:pt x="271" y="521"/>
                  </a:cubicBezTo>
                  <a:lnTo>
                    <a:pt x="692" y="521"/>
                  </a:lnTo>
                  <a:lnTo>
                    <a:pt x="3403" y="3237"/>
                  </a:lnTo>
                  <a:lnTo>
                    <a:pt x="3403" y="3633"/>
                  </a:lnTo>
                  <a:cubicBezTo>
                    <a:pt x="3403" y="3778"/>
                    <a:pt x="3508" y="3884"/>
                    <a:pt x="3633" y="3904"/>
                  </a:cubicBezTo>
                  <a:cubicBezTo>
                    <a:pt x="3645" y="3905"/>
                    <a:pt x="3656" y="3906"/>
                    <a:pt x="3668" y="3906"/>
                  </a:cubicBezTo>
                  <a:cubicBezTo>
                    <a:pt x="3816" y="3906"/>
                    <a:pt x="3924" y="3788"/>
                    <a:pt x="3924" y="3653"/>
                  </a:cubicBezTo>
                  <a:lnTo>
                    <a:pt x="3924" y="251"/>
                  </a:lnTo>
                  <a:cubicBezTo>
                    <a:pt x="3924" y="105"/>
                    <a:pt x="3823" y="0"/>
                    <a:pt x="3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5817425" y="2974100"/>
              <a:ext cx="13050" cy="20000"/>
            </a:xfrm>
            <a:custGeom>
              <a:avLst/>
              <a:gdLst/>
              <a:ahLst/>
              <a:cxnLst/>
              <a:rect l="l" t="t" r="r" b="b"/>
              <a:pathLst>
                <a:path w="522" h="800" extrusionOk="0">
                  <a:moveTo>
                    <a:pt x="271" y="1"/>
                  </a:moveTo>
                  <a:cubicBezTo>
                    <a:pt x="126" y="1"/>
                    <a:pt x="1" y="126"/>
                    <a:pt x="1" y="276"/>
                  </a:cubicBezTo>
                  <a:lnTo>
                    <a:pt x="1" y="527"/>
                  </a:lnTo>
                  <a:cubicBezTo>
                    <a:pt x="1" y="652"/>
                    <a:pt x="106" y="777"/>
                    <a:pt x="231" y="798"/>
                  </a:cubicBezTo>
                  <a:cubicBezTo>
                    <a:pt x="243" y="799"/>
                    <a:pt x="254" y="800"/>
                    <a:pt x="266" y="800"/>
                  </a:cubicBezTo>
                  <a:cubicBezTo>
                    <a:pt x="414" y="800"/>
                    <a:pt x="522" y="681"/>
                    <a:pt x="522" y="527"/>
                  </a:cubicBezTo>
                  <a:lnTo>
                    <a:pt x="522" y="276"/>
                  </a:lnTo>
                  <a:cubicBezTo>
                    <a:pt x="522" y="126"/>
                    <a:pt x="421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5817425" y="3007050"/>
              <a:ext cx="13050" cy="19375"/>
            </a:xfrm>
            <a:custGeom>
              <a:avLst/>
              <a:gdLst/>
              <a:ahLst/>
              <a:cxnLst/>
              <a:rect l="l" t="t" r="r" b="b"/>
              <a:pathLst>
                <a:path w="522" h="775" extrusionOk="0">
                  <a:moveTo>
                    <a:pt x="271" y="1"/>
                  </a:moveTo>
                  <a:cubicBezTo>
                    <a:pt x="126" y="1"/>
                    <a:pt x="1" y="106"/>
                    <a:pt x="1" y="251"/>
                  </a:cubicBezTo>
                  <a:lnTo>
                    <a:pt x="1" y="502"/>
                  </a:lnTo>
                  <a:cubicBezTo>
                    <a:pt x="1" y="647"/>
                    <a:pt x="106" y="752"/>
                    <a:pt x="231" y="772"/>
                  </a:cubicBezTo>
                  <a:cubicBezTo>
                    <a:pt x="243" y="774"/>
                    <a:pt x="254" y="775"/>
                    <a:pt x="266" y="775"/>
                  </a:cubicBezTo>
                  <a:cubicBezTo>
                    <a:pt x="414" y="775"/>
                    <a:pt x="522" y="657"/>
                    <a:pt x="522" y="522"/>
                  </a:cubicBezTo>
                  <a:lnTo>
                    <a:pt x="522" y="251"/>
                  </a:lnTo>
                  <a:cubicBezTo>
                    <a:pt x="522" y="106"/>
                    <a:pt x="421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5700050" y="2863500"/>
              <a:ext cx="19800" cy="13050"/>
            </a:xfrm>
            <a:custGeom>
              <a:avLst/>
              <a:gdLst/>
              <a:ahLst/>
              <a:cxnLst/>
              <a:rect l="l" t="t" r="r" b="b"/>
              <a:pathLst>
                <a:path w="792" h="522" extrusionOk="0">
                  <a:moveTo>
                    <a:pt x="271" y="0"/>
                  </a:moveTo>
                  <a:cubicBezTo>
                    <a:pt x="125" y="0"/>
                    <a:pt x="0" y="105"/>
                    <a:pt x="0" y="251"/>
                  </a:cubicBezTo>
                  <a:cubicBezTo>
                    <a:pt x="0" y="396"/>
                    <a:pt x="125" y="521"/>
                    <a:pt x="271" y="521"/>
                  </a:cubicBezTo>
                  <a:lnTo>
                    <a:pt x="521" y="521"/>
                  </a:lnTo>
                  <a:cubicBezTo>
                    <a:pt x="667" y="521"/>
                    <a:pt x="792" y="396"/>
                    <a:pt x="792" y="251"/>
                  </a:cubicBezTo>
                  <a:cubicBezTo>
                    <a:pt x="792" y="105"/>
                    <a:pt x="667" y="0"/>
                    <a:pt x="5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5667600" y="2863500"/>
              <a:ext cx="19450" cy="13050"/>
            </a:xfrm>
            <a:custGeom>
              <a:avLst/>
              <a:gdLst/>
              <a:ahLst/>
              <a:cxnLst/>
              <a:rect l="l" t="t" r="r" b="b"/>
              <a:pathLst>
                <a:path w="778" h="522" extrusionOk="0">
                  <a:moveTo>
                    <a:pt x="251" y="0"/>
                  </a:moveTo>
                  <a:cubicBezTo>
                    <a:pt x="106" y="0"/>
                    <a:pt x="0" y="105"/>
                    <a:pt x="0" y="251"/>
                  </a:cubicBezTo>
                  <a:cubicBezTo>
                    <a:pt x="0" y="396"/>
                    <a:pt x="106" y="521"/>
                    <a:pt x="251" y="521"/>
                  </a:cubicBezTo>
                  <a:lnTo>
                    <a:pt x="527" y="521"/>
                  </a:lnTo>
                  <a:cubicBezTo>
                    <a:pt x="672" y="521"/>
                    <a:pt x="777" y="396"/>
                    <a:pt x="777" y="251"/>
                  </a:cubicBezTo>
                  <a:cubicBezTo>
                    <a:pt x="777" y="105"/>
                    <a:pt x="672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496475" y="3099775"/>
              <a:ext cx="98600" cy="97850"/>
            </a:xfrm>
            <a:custGeom>
              <a:avLst/>
              <a:gdLst/>
              <a:ahLst/>
              <a:cxnLst/>
              <a:rect l="l" t="t" r="r" b="b"/>
              <a:pathLst>
                <a:path w="3944" h="3914" extrusionOk="0">
                  <a:moveTo>
                    <a:pt x="521" y="1408"/>
                  </a:moveTo>
                  <a:lnTo>
                    <a:pt x="2506" y="3392"/>
                  </a:lnTo>
                  <a:lnTo>
                    <a:pt x="521" y="3392"/>
                  </a:lnTo>
                  <a:lnTo>
                    <a:pt x="521" y="1408"/>
                  </a:lnTo>
                  <a:close/>
                  <a:moveTo>
                    <a:pt x="230" y="1"/>
                  </a:moveTo>
                  <a:cubicBezTo>
                    <a:pt x="108" y="1"/>
                    <a:pt x="0" y="114"/>
                    <a:pt x="0" y="260"/>
                  </a:cubicBezTo>
                  <a:lnTo>
                    <a:pt x="0" y="3663"/>
                  </a:lnTo>
                  <a:cubicBezTo>
                    <a:pt x="0" y="3788"/>
                    <a:pt x="126" y="3913"/>
                    <a:pt x="271" y="3913"/>
                  </a:cubicBezTo>
                  <a:lnTo>
                    <a:pt x="3653" y="3913"/>
                  </a:lnTo>
                  <a:cubicBezTo>
                    <a:pt x="3779" y="3913"/>
                    <a:pt x="3904" y="3828"/>
                    <a:pt x="3924" y="3683"/>
                  </a:cubicBezTo>
                  <a:cubicBezTo>
                    <a:pt x="3944" y="3538"/>
                    <a:pt x="3819" y="3392"/>
                    <a:pt x="3653" y="3392"/>
                  </a:cubicBezTo>
                  <a:lnTo>
                    <a:pt x="3237" y="3392"/>
                  </a:lnTo>
                  <a:lnTo>
                    <a:pt x="521" y="676"/>
                  </a:lnTo>
                  <a:lnTo>
                    <a:pt x="521" y="260"/>
                  </a:lnTo>
                  <a:cubicBezTo>
                    <a:pt x="521" y="135"/>
                    <a:pt x="436" y="10"/>
                    <a:pt x="291" y="10"/>
                  </a:cubicBezTo>
                  <a:cubicBezTo>
                    <a:pt x="271" y="4"/>
                    <a:pt x="250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5496475" y="3067050"/>
              <a:ext cx="13050" cy="19325"/>
            </a:xfrm>
            <a:custGeom>
              <a:avLst/>
              <a:gdLst/>
              <a:ahLst/>
              <a:cxnLst/>
              <a:rect l="l" t="t" r="r" b="b"/>
              <a:pathLst>
                <a:path w="522" h="773" extrusionOk="0">
                  <a:moveTo>
                    <a:pt x="271" y="1"/>
                  </a:moveTo>
                  <a:cubicBezTo>
                    <a:pt x="126" y="1"/>
                    <a:pt x="0" y="106"/>
                    <a:pt x="0" y="252"/>
                  </a:cubicBezTo>
                  <a:lnTo>
                    <a:pt x="0" y="522"/>
                  </a:lnTo>
                  <a:cubicBezTo>
                    <a:pt x="0" y="667"/>
                    <a:pt x="126" y="773"/>
                    <a:pt x="271" y="773"/>
                  </a:cubicBezTo>
                  <a:cubicBezTo>
                    <a:pt x="396" y="773"/>
                    <a:pt x="521" y="667"/>
                    <a:pt x="521" y="522"/>
                  </a:cubicBezTo>
                  <a:lnTo>
                    <a:pt x="521" y="252"/>
                  </a:lnTo>
                  <a:cubicBezTo>
                    <a:pt x="521" y="106"/>
                    <a:pt x="396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5496475" y="3034250"/>
              <a:ext cx="13050" cy="19800"/>
            </a:xfrm>
            <a:custGeom>
              <a:avLst/>
              <a:gdLst/>
              <a:ahLst/>
              <a:cxnLst/>
              <a:rect l="l" t="t" r="r" b="b"/>
              <a:pathLst>
                <a:path w="522" h="792" extrusionOk="0">
                  <a:moveTo>
                    <a:pt x="271" y="0"/>
                  </a:moveTo>
                  <a:cubicBezTo>
                    <a:pt x="126" y="0"/>
                    <a:pt x="0" y="125"/>
                    <a:pt x="0" y="271"/>
                  </a:cubicBezTo>
                  <a:lnTo>
                    <a:pt x="0" y="521"/>
                  </a:lnTo>
                  <a:cubicBezTo>
                    <a:pt x="0" y="667"/>
                    <a:pt x="126" y="792"/>
                    <a:pt x="271" y="792"/>
                  </a:cubicBezTo>
                  <a:cubicBezTo>
                    <a:pt x="396" y="792"/>
                    <a:pt x="521" y="667"/>
                    <a:pt x="521" y="521"/>
                  </a:cubicBezTo>
                  <a:lnTo>
                    <a:pt x="521" y="271"/>
                  </a:lnTo>
                  <a:cubicBezTo>
                    <a:pt x="521" y="125"/>
                    <a:pt x="396" y="0"/>
                    <a:pt x="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5607100" y="3184575"/>
              <a:ext cx="20425" cy="13050"/>
            </a:xfrm>
            <a:custGeom>
              <a:avLst/>
              <a:gdLst/>
              <a:ahLst/>
              <a:cxnLst/>
              <a:rect l="l" t="t" r="r" b="b"/>
              <a:pathLst>
                <a:path w="817" h="522" extrusionOk="0">
                  <a:moveTo>
                    <a:pt x="291" y="0"/>
                  </a:moveTo>
                  <a:cubicBezTo>
                    <a:pt x="145" y="0"/>
                    <a:pt x="40" y="81"/>
                    <a:pt x="20" y="226"/>
                  </a:cubicBezTo>
                  <a:cubicBezTo>
                    <a:pt x="0" y="376"/>
                    <a:pt x="125" y="521"/>
                    <a:pt x="271" y="521"/>
                  </a:cubicBezTo>
                  <a:lnTo>
                    <a:pt x="521" y="521"/>
                  </a:lnTo>
                  <a:cubicBezTo>
                    <a:pt x="666" y="521"/>
                    <a:pt x="772" y="436"/>
                    <a:pt x="792" y="291"/>
                  </a:cubicBezTo>
                  <a:cubicBezTo>
                    <a:pt x="817" y="146"/>
                    <a:pt x="692" y="0"/>
                    <a:pt x="5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5639400" y="3184575"/>
              <a:ext cx="20950" cy="13050"/>
            </a:xfrm>
            <a:custGeom>
              <a:avLst/>
              <a:gdLst/>
              <a:ahLst/>
              <a:cxnLst/>
              <a:rect l="l" t="t" r="r" b="b"/>
              <a:pathLst>
                <a:path w="838" h="522" extrusionOk="0">
                  <a:moveTo>
                    <a:pt x="297" y="0"/>
                  </a:moveTo>
                  <a:cubicBezTo>
                    <a:pt x="171" y="0"/>
                    <a:pt x="46" y="81"/>
                    <a:pt x="26" y="226"/>
                  </a:cubicBezTo>
                  <a:cubicBezTo>
                    <a:pt x="1" y="376"/>
                    <a:pt x="126" y="521"/>
                    <a:pt x="297" y="521"/>
                  </a:cubicBezTo>
                  <a:lnTo>
                    <a:pt x="547" y="521"/>
                  </a:lnTo>
                  <a:cubicBezTo>
                    <a:pt x="672" y="521"/>
                    <a:pt x="798" y="436"/>
                    <a:pt x="818" y="291"/>
                  </a:cubicBezTo>
                  <a:cubicBezTo>
                    <a:pt x="838" y="146"/>
                    <a:pt x="712" y="0"/>
                    <a:pt x="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7"/>
          <p:cNvGrpSpPr/>
          <p:nvPr/>
        </p:nvGrpSpPr>
        <p:grpSpPr>
          <a:xfrm>
            <a:off x="5036072" y="1425462"/>
            <a:ext cx="334150" cy="334525"/>
            <a:chOff x="5515750" y="1747025"/>
            <a:chExt cx="334150" cy="334525"/>
          </a:xfrm>
        </p:grpSpPr>
        <p:sp>
          <p:nvSpPr>
            <p:cNvPr id="521" name="Google Shape;521;p37"/>
            <p:cNvSpPr/>
            <p:nvPr/>
          </p:nvSpPr>
          <p:spPr>
            <a:xfrm>
              <a:off x="5753275" y="1781375"/>
              <a:ext cx="50150" cy="74675"/>
            </a:xfrm>
            <a:custGeom>
              <a:avLst/>
              <a:gdLst/>
              <a:ahLst/>
              <a:cxnLst/>
              <a:rect l="l" t="t" r="r" b="b"/>
              <a:pathLst>
                <a:path w="2006" h="2987" extrusionOk="0">
                  <a:moveTo>
                    <a:pt x="1001" y="503"/>
                  </a:moveTo>
                  <a:cubicBezTo>
                    <a:pt x="1015" y="503"/>
                    <a:pt x="1029" y="504"/>
                    <a:pt x="1043" y="506"/>
                  </a:cubicBezTo>
                  <a:cubicBezTo>
                    <a:pt x="1168" y="526"/>
                    <a:pt x="1274" y="651"/>
                    <a:pt x="1274" y="776"/>
                  </a:cubicBezTo>
                  <a:lnTo>
                    <a:pt x="1274" y="1172"/>
                  </a:lnTo>
                  <a:lnTo>
                    <a:pt x="733" y="1172"/>
                  </a:lnTo>
                  <a:lnTo>
                    <a:pt x="733" y="776"/>
                  </a:lnTo>
                  <a:cubicBezTo>
                    <a:pt x="733" y="621"/>
                    <a:pt x="854" y="503"/>
                    <a:pt x="1001" y="503"/>
                  </a:cubicBezTo>
                  <a:close/>
                  <a:moveTo>
                    <a:pt x="1484" y="1693"/>
                  </a:moveTo>
                  <a:lnTo>
                    <a:pt x="1484" y="2465"/>
                  </a:lnTo>
                  <a:lnTo>
                    <a:pt x="562" y="2465"/>
                  </a:lnTo>
                  <a:lnTo>
                    <a:pt x="562" y="1693"/>
                  </a:lnTo>
                  <a:close/>
                  <a:moveTo>
                    <a:pt x="989" y="1"/>
                  </a:moveTo>
                  <a:cubicBezTo>
                    <a:pt x="564" y="1"/>
                    <a:pt x="206" y="360"/>
                    <a:pt x="206" y="776"/>
                  </a:cubicBezTo>
                  <a:lnTo>
                    <a:pt x="206" y="1172"/>
                  </a:lnTo>
                  <a:cubicBezTo>
                    <a:pt x="106" y="1192"/>
                    <a:pt x="1" y="1298"/>
                    <a:pt x="1" y="1423"/>
                  </a:cubicBezTo>
                  <a:lnTo>
                    <a:pt x="1" y="2736"/>
                  </a:lnTo>
                  <a:cubicBezTo>
                    <a:pt x="1" y="2861"/>
                    <a:pt x="126" y="2986"/>
                    <a:pt x="272" y="2986"/>
                  </a:cubicBezTo>
                  <a:lnTo>
                    <a:pt x="1735" y="2986"/>
                  </a:lnTo>
                  <a:cubicBezTo>
                    <a:pt x="1880" y="2986"/>
                    <a:pt x="2005" y="2861"/>
                    <a:pt x="2005" y="2736"/>
                  </a:cubicBezTo>
                  <a:lnTo>
                    <a:pt x="2005" y="1423"/>
                  </a:lnTo>
                  <a:cubicBezTo>
                    <a:pt x="2005" y="1298"/>
                    <a:pt x="1900" y="1192"/>
                    <a:pt x="1795" y="1172"/>
                  </a:cubicBezTo>
                  <a:lnTo>
                    <a:pt x="1795" y="796"/>
                  </a:lnTo>
                  <a:cubicBezTo>
                    <a:pt x="1795" y="380"/>
                    <a:pt x="1484" y="25"/>
                    <a:pt x="1063" y="5"/>
                  </a:cubicBezTo>
                  <a:cubicBezTo>
                    <a:pt x="1038" y="2"/>
                    <a:pt x="1013" y="1"/>
                    <a:pt x="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5515750" y="1747025"/>
              <a:ext cx="334150" cy="334525"/>
            </a:xfrm>
            <a:custGeom>
              <a:avLst/>
              <a:gdLst/>
              <a:ahLst/>
              <a:cxnLst/>
              <a:rect l="l" t="t" r="r" b="b"/>
              <a:pathLst>
                <a:path w="13366" h="13381" extrusionOk="0">
                  <a:moveTo>
                    <a:pt x="6350" y="2105"/>
                  </a:moveTo>
                  <a:cubicBezTo>
                    <a:pt x="6806" y="2105"/>
                    <a:pt x="7247" y="2190"/>
                    <a:pt x="7683" y="2336"/>
                  </a:cubicBezTo>
                  <a:cubicBezTo>
                    <a:pt x="7663" y="2506"/>
                    <a:pt x="7643" y="2692"/>
                    <a:pt x="7643" y="2882"/>
                  </a:cubicBezTo>
                  <a:cubicBezTo>
                    <a:pt x="7643" y="3298"/>
                    <a:pt x="7728" y="3694"/>
                    <a:pt x="7893" y="4050"/>
                  </a:cubicBezTo>
                  <a:lnTo>
                    <a:pt x="6410" y="4050"/>
                  </a:lnTo>
                  <a:cubicBezTo>
                    <a:pt x="6410" y="3634"/>
                    <a:pt x="6074" y="3298"/>
                    <a:pt x="5658" y="3298"/>
                  </a:cubicBezTo>
                  <a:lnTo>
                    <a:pt x="3363" y="3298"/>
                  </a:lnTo>
                  <a:cubicBezTo>
                    <a:pt x="4115" y="2526"/>
                    <a:pt x="5157" y="2105"/>
                    <a:pt x="6350" y="2105"/>
                  </a:cubicBezTo>
                  <a:close/>
                  <a:moveTo>
                    <a:pt x="10504" y="522"/>
                  </a:moveTo>
                  <a:cubicBezTo>
                    <a:pt x="11797" y="522"/>
                    <a:pt x="12864" y="1584"/>
                    <a:pt x="12864" y="2882"/>
                  </a:cubicBezTo>
                  <a:cubicBezTo>
                    <a:pt x="12864" y="4175"/>
                    <a:pt x="11797" y="5217"/>
                    <a:pt x="10504" y="5217"/>
                  </a:cubicBezTo>
                  <a:cubicBezTo>
                    <a:pt x="9206" y="5217"/>
                    <a:pt x="8164" y="4175"/>
                    <a:pt x="8164" y="2882"/>
                  </a:cubicBezTo>
                  <a:cubicBezTo>
                    <a:pt x="8164" y="1584"/>
                    <a:pt x="9206" y="522"/>
                    <a:pt x="10504" y="522"/>
                  </a:cubicBezTo>
                  <a:close/>
                  <a:moveTo>
                    <a:pt x="4386" y="3819"/>
                  </a:moveTo>
                  <a:lnTo>
                    <a:pt x="4386" y="4531"/>
                  </a:lnTo>
                  <a:cubicBezTo>
                    <a:pt x="4386" y="4926"/>
                    <a:pt x="4070" y="5262"/>
                    <a:pt x="3674" y="5262"/>
                  </a:cubicBezTo>
                  <a:lnTo>
                    <a:pt x="522" y="5262"/>
                  </a:lnTo>
                  <a:lnTo>
                    <a:pt x="522" y="4696"/>
                  </a:lnTo>
                  <a:cubicBezTo>
                    <a:pt x="522" y="4215"/>
                    <a:pt x="918" y="3819"/>
                    <a:pt x="1399" y="3819"/>
                  </a:cubicBezTo>
                  <a:close/>
                  <a:moveTo>
                    <a:pt x="8184" y="4571"/>
                  </a:moveTo>
                  <a:cubicBezTo>
                    <a:pt x="8705" y="5282"/>
                    <a:pt x="9542" y="5738"/>
                    <a:pt x="10504" y="5738"/>
                  </a:cubicBezTo>
                  <a:cubicBezTo>
                    <a:pt x="10710" y="5738"/>
                    <a:pt x="10900" y="5718"/>
                    <a:pt x="11110" y="5678"/>
                  </a:cubicBezTo>
                  <a:lnTo>
                    <a:pt x="11110" y="5989"/>
                  </a:lnTo>
                  <a:cubicBezTo>
                    <a:pt x="11110" y="6219"/>
                    <a:pt x="10920" y="6410"/>
                    <a:pt x="10710" y="6410"/>
                  </a:cubicBezTo>
                  <a:lnTo>
                    <a:pt x="6410" y="6410"/>
                  </a:lnTo>
                  <a:lnTo>
                    <a:pt x="6410" y="4571"/>
                  </a:lnTo>
                  <a:close/>
                  <a:moveTo>
                    <a:pt x="5638" y="3819"/>
                  </a:moveTo>
                  <a:cubicBezTo>
                    <a:pt x="5764" y="3819"/>
                    <a:pt x="5889" y="3924"/>
                    <a:pt x="5889" y="4070"/>
                  </a:cubicBezTo>
                  <a:lnTo>
                    <a:pt x="5889" y="6971"/>
                  </a:lnTo>
                  <a:cubicBezTo>
                    <a:pt x="5889" y="7096"/>
                    <a:pt x="5764" y="7201"/>
                    <a:pt x="5638" y="7201"/>
                  </a:cubicBezTo>
                  <a:lnTo>
                    <a:pt x="1399" y="7201"/>
                  </a:lnTo>
                  <a:cubicBezTo>
                    <a:pt x="918" y="7201"/>
                    <a:pt x="522" y="6826"/>
                    <a:pt x="522" y="6325"/>
                  </a:cubicBezTo>
                  <a:lnTo>
                    <a:pt x="522" y="5783"/>
                  </a:lnTo>
                  <a:lnTo>
                    <a:pt x="3674" y="5783"/>
                  </a:lnTo>
                  <a:cubicBezTo>
                    <a:pt x="4366" y="5783"/>
                    <a:pt x="4907" y="5217"/>
                    <a:pt x="4907" y="4531"/>
                  </a:cubicBezTo>
                  <a:lnTo>
                    <a:pt x="4907" y="3819"/>
                  </a:lnTo>
                  <a:close/>
                  <a:moveTo>
                    <a:pt x="10439" y="6931"/>
                  </a:moveTo>
                  <a:cubicBezTo>
                    <a:pt x="10334" y="7723"/>
                    <a:pt x="10043" y="8494"/>
                    <a:pt x="9582" y="9146"/>
                  </a:cubicBezTo>
                  <a:lnTo>
                    <a:pt x="9562" y="9146"/>
                  </a:lnTo>
                  <a:cubicBezTo>
                    <a:pt x="9542" y="9146"/>
                    <a:pt x="9542" y="9146"/>
                    <a:pt x="9542" y="9166"/>
                  </a:cubicBezTo>
                  <a:lnTo>
                    <a:pt x="9542" y="12859"/>
                  </a:lnTo>
                  <a:lnTo>
                    <a:pt x="5263" y="12859"/>
                  </a:lnTo>
                  <a:lnTo>
                    <a:pt x="5263" y="11376"/>
                  </a:lnTo>
                  <a:lnTo>
                    <a:pt x="6074" y="11250"/>
                  </a:lnTo>
                  <a:cubicBezTo>
                    <a:pt x="6200" y="11230"/>
                    <a:pt x="6305" y="11105"/>
                    <a:pt x="6305" y="10960"/>
                  </a:cubicBezTo>
                  <a:cubicBezTo>
                    <a:pt x="6286" y="10826"/>
                    <a:pt x="6163" y="10727"/>
                    <a:pt x="6030" y="10727"/>
                  </a:cubicBezTo>
                  <a:cubicBezTo>
                    <a:pt x="6018" y="10727"/>
                    <a:pt x="6006" y="10728"/>
                    <a:pt x="5994" y="10729"/>
                  </a:cubicBezTo>
                  <a:lnTo>
                    <a:pt x="3008" y="11230"/>
                  </a:lnTo>
                  <a:cubicBezTo>
                    <a:pt x="2882" y="11230"/>
                    <a:pt x="2797" y="11085"/>
                    <a:pt x="2797" y="10980"/>
                  </a:cubicBezTo>
                  <a:lnTo>
                    <a:pt x="2797" y="8770"/>
                  </a:lnTo>
                  <a:cubicBezTo>
                    <a:pt x="2797" y="8745"/>
                    <a:pt x="2797" y="8705"/>
                    <a:pt x="2777" y="8665"/>
                  </a:cubicBezTo>
                  <a:cubicBezTo>
                    <a:pt x="2692" y="8519"/>
                    <a:pt x="2567" y="8519"/>
                    <a:pt x="2466" y="8519"/>
                  </a:cubicBezTo>
                  <a:lnTo>
                    <a:pt x="1775" y="8519"/>
                  </a:lnTo>
                  <a:cubicBezTo>
                    <a:pt x="1690" y="8519"/>
                    <a:pt x="1589" y="8454"/>
                    <a:pt x="1524" y="8394"/>
                  </a:cubicBezTo>
                  <a:cubicBezTo>
                    <a:pt x="1504" y="8369"/>
                    <a:pt x="1504" y="8349"/>
                    <a:pt x="1504" y="8329"/>
                  </a:cubicBezTo>
                  <a:lnTo>
                    <a:pt x="1670" y="7723"/>
                  </a:lnTo>
                  <a:lnTo>
                    <a:pt x="5889" y="7723"/>
                  </a:lnTo>
                  <a:cubicBezTo>
                    <a:pt x="6180" y="7723"/>
                    <a:pt x="6410" y="7517"/>
                    <a:pt x="6410" y="7222"/>
                  </a:cubicBezTo>
                  <a:lnTo>
                    <a:pt x="6410" y="6931"/>
                  </a:lnTo>
                  <a:close/>
                  <a:moveTo>
                    <a:pt x="10504" y="1"/>
                  </a:moveTo>
                  <a:cubicBezTo>
                    <a:pt x="9291" y="1"/>
                    <a:pt x="8249" y="772"/>
                    <a:pt x="7828" y="1835"/>
                  </a:cubicBezTo>
                  <a:cubicBezTo>
                    <a:pt x="7352" y="1669"/>
                    <a:pt x="6851" y="1584"/>
                    <a:pt x="6350" y="1584"/>
                  </a:cubicBezTo>
                  <a:cubicBezTo>
                    <a:pt x="4822" y="1584"/>
                    <a:pt x="3529" y="2190"/>
                    <a:pt x="2692" y="3298"/>
                  </a:cubicBezTo>
                  <a:lnTo>
                    <a:pt x="1399" y="3298"/>
                  </a:lnTo>
                  <a:cubicBezTo>
                    <a:pt x="627" y="3298"/>
                    <a:pt x="1" y="3924"/>
                    <a:pt x="1" y="4696"/>
                  </a:cubicBezTo>
                  <a:lnTo>
                    <a:pt x="1" y="6325"/>
                  </a:lnTo>
                  <a:cubicBezTo>
                    <a:pt x="1" y="7016"/>
                    <a:pt x="502" y="7597"/>
                    <a:pt x="1148" y="7703"/>
                  </a:cubicBezTo>
                  <a:lnTo>
                    <a:pt x="1023" y="8204"/>
                  </a:lnTo>
                  <a:cubicBezTo>
                    <a:pt x="963" y="8369"/>
                    <a:pt x="1003" y="8559"/>
                    <a:pt x="1128" y="8725"/>
                  </a:cubicBezTo>
                  <a:cubicBezTo>
                    <a:pt x="1274" y="8915"/>
                    <a:pt x="1524" y="9041"/>
                    <a:pt x="1775" y="9041"/>
                  </a:cubicBezTo>
                  <a:lnTo>
                    <a:pt x="2276" y="9041"/>
                  </a:lnTo>
                  <a:lnTo>
                    <a:pt x="2276" y="10980"/>
                  </a:lnTo>
                  <a:cubicBezTo>
                    <a:pt x="2276" y="11210"/>
                    <a:pt x="2381" y="11441"/>
                    <a:pt x="2567" y="11586"/>
                  </a:cubicBezTo>
                  <a:cubicBezTo>
                    <a:pt x="2685" y="11684"/>
                    <a:pt x="2824" y="11746"/>
                    <a:pt x="2971" y="11746"/>
                  </a:cubicBezTo>
                  <a:cubicBezTo>
                    <a:pt x="3011" y="11746"/>
                    <a:pt x="3052" y="11741"/>
                    <a:pt x="3093" y="11731"/>
                  </a:cubicBezTo>
                  <a:lnTo>
                    <a:pt x="4741" y="11461"/>
                  </a:lnTo>
                  <a:lnTo>
                    <a:pt x="4741" y="13110"/>
                  </a:lnTo>
                  <a:cubicBezTo>
                    <a:pt x="4741" y="13255"/>
                    <a:pt x="4847" y="13380"/>
                    <a:pt x="4992" y="13380"/>
                  </a:cubicBezTo>
                  <a:lnTo>
                    <a:pt x="9793" y="13380"/>
                  </a:lnTo>
                  <a:cubicBezTo>
                    <a:pt x="9938" y="13380"/>
                    <a:pt x="10063" y="13255"/>
                    <a:pt x="10063" y="13110"/>
                  </a:cubicBezTo>
                  <a:lnTo>
                    <a:pt x="10063" y="9371"/>
                  </a:lnTo>
                  <a:cubicBezTo>
                    <a:pt x="10564" y="8645"/>
                    <a:pt x="10880" y="7788"/>
                    <a:pt x="10960" y="6891"/>
                  </a:cubicBezTo>
                  <a:cubicBezTo>
                    <a:pt x="11336" y="6786"/>
                    <a:pt x="11632" y="6430"/>
                    <a:pt x="11632" y="5989"/>
                  </a:cubicBezTo>
                  <a:lnTo>
                    <a:pt x="11632" y="5513"/>
                  </a:lnTo>
                  <a:cubicBezTo>
                    <a:pt x="12654" y="5072"/>
                    <a:pt x="13365" y="4050"/>
                    <a:pt x="13365" y="2882"/>
                  </a:cubicBezTo>
                  <a:cubicBezTo>
                    <a:pt x="13365" y="1293"/>
                    <a:pt x="12088" y="1"/>
                    <a:pt x="10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37"/>
          <p:cNvGrpSpPr/>
          <p:nvPr/>
        </p:nvGrpSpPr>
        <p:grpSpPr>
          <a:xfrm>
            <a:off x="933851" y="2775576"/>
            <a:ext cx="266225" cy="359700"/>
            <a:chOff x="7039375" y="3956025"/>
            <a:chExt cx="266225" cy="359700"/>
          </a:xfrm>
        </p:grpSpPr>
        <p:sp>
          <p:nvSpPr>
            <p:cNvPr id="524" name="Google Shape;524;p37"/>
            <p:cNvSpPr/>
            <p:nvPr/>
          </p:nvSpPr>
          <p:spPr>
            <a:xfrm>
              <a:off x="7088475" y="3956025"/>
              <a:ext cx="168650" cy="168650"/>
            </a:xfrm>
            <a:custGeom>
              <a:avLst/>
              <a:gdLst/>
              <a:ahLst/>
              <a:cxnLst/>
              <a:rect l="l" t="t" r="r" b="b"/>
              <a:pathLst>
                <a:path w="6746" h="6746" extrusionOk="0">
                  <a:moveTo>
                    <a:pt x="3363" y="1839"/>
                  </a:moveTo>
                  <a:cubicBezTo>
                    <a:pt x="3989" y="1839"/>
                    <a:pt x="4491" y="2340"/>
                    <a:pt x="4491" y="2942"/>
                  </a:cubicBezTo>
                  <a:cubicBezTo>
                    <a:pt x="4491" y="3568"/>
                    <a:pt x="3989" y="4069"/>
                    <a:pt x="3363" y="4069"/>
                  </a:cubicBezTo>
                  <a:cubicBezTo>
                    <a:pt x="2757" y="4069"/>
                    <a:pt x="2256" y="3568"/>
                    <a:pt x="2256" y="2942"/>
                  </a:cubicBezTo>
                  <a:cubicBezTo>
                    <a:pt x="2256" y="2340"/>
                    <a:pt x="2757" y="1839"/>
                    <a:pt x="3363" y="1839"/>
                  </a:cubicBezTo>
                  <a:close/>
                  <a:moveTo>
                    <a:pt x="3363" y="562"/>
                  </a:moveTo>
                  <a:cubicBezTo>
                    <a:pt x="4927" y="562"/>
                    <a:pt x="6179" y="1814"/>
                    <a:pt x="6179" y="3383"/>
                  </a:cubicBezTo>
                  <a:cubicBezTo>
                    <a:pt x="6179" y="4220"/>
                    <a:pt x="5803" y="4971"/>
                    <a:pt x="5222" y="5492"/>
                  </a:cubicBezTo>
                  <a:cubicBezTo>
                    <a:pt x="5202" y="4946"/>
                    <a:pt x="4952" y="4470"/>
                    <a:pt x="4551" y="4134"/>
                  </a:cubicBezTo>
                  <a:cubicBezTo>
                    <a:pt x="4866" y="3819"/>
                    <a:pt x="5052" y="3403"/>
                    <a:pt x="5052" y="2942"/>
                  </a:cubicBezTo>
                  <a:cubicBezTo>
                    <a:pt x="5052" y="2025"/>
                    <a:pt x="4300" y="1273"/>
                    <a:pt x="3363" y="1273"/>
                  </a:cubicBezTo>
                  <a:cubicBezTo>
                    <a:pt x="2446" y="1273"/>
                    <a:pt x="1694" y="2025"/>
                    <a:pt x="1694" y="2942"/>
                  </a:cubicBezTo>
                  <a:cubicBezTo>
                    <a:pt x="1694" y="3403"/>
                    <a:pt x="1880" y="3819"/>
                    <a:pt x="2196" y="4134"/>
                  </a:cubicBezTo>
                  <a:cubicBezTo>
                    <a:pt x="1775" y="4470"/>
                    <a:pt x="1544" y="4946"/>
                    <a:pt x="1524" y="5492"/>
                  </a:cubicBezTo>
                  <a:cubicBezTo>
                    <a:pt x="943" y="4971"/>
                    <a:pt x="567" y="4220"/>
                    <a:pt x="567" y="3383"/>
                  </a:cubicBezTo>
                  <a:cubicBezTo>
                    <a:pt x="567" y="1814"/>
                    <a:pt x="1820" y="562"/>
                    <a:pt x="3363" y="562"/>
                  </a:cubicBezTo>
                  <a:close/>
                  <a:moveTo>
                    <a:pt x="4050" y="4470"/>
                  </a:moveTo>
                  <a:cubicBezTo>
                    <a:pt x="4425" y="4721"/>
                    <a:pt x="4656" y="5117"/>
                    <a:pt x="4656" y="5553"/>
                  </a:cubicBezTo>
                  <a:lnTo>
                    <a:pt x="4656" y="5868"/>
                  </a:lnTo>
                  <a:cubicBezTo>
                    <a:pt x="4260" y="6074"/>
                    <a:pt x="3824" y="6179"/>
                    <a:pt x="3363" y="6179"/>
                  </a:cubicBezTo>
                  <a:cubicBezTo>
                    <a:pt x="2882" y="6179"/>
                    <a:pt x="2446" y="6074"/>
                    <a:pt x="2070" y="5868"/>
                  </a:cubicBezTo>
                  <a:lnTo>
                    <a:pt x="2070" y="5553"/>
                  </a:lnTo>
                  <a:cubicBezTo>
                    <a:pt x="2070" y="5117"/>
                    <a:pt x="2296" y="4721"/>
                    <a:pt x="2652" y="4470"/>
                  </a:cubicBezTo>
                  <a:cubicBezTo>
                    <a:pt x="2862" y="4570"/>
                    <a:pt x="3113" y="4636"/>
                    <a:pt x="3363" y="4636"/>
                  </a:cubicBezTo>
                  <a:cubicBezTo>
                    <a:pt x="3614" y="4636"/>
                    <a:pt x="3844" y="4570"/>
                    <a:pt x="4050" y="4470"/>
                  </a:cubicBezTo>
                  <a:close/>
                  <a:moveTo>
                    <a:pt x="3363" y="0"/>
                  </a:moveTo>
                  <a:cubicBezTo>
                    <a:pt x="1504" y="0"/>
                    <a:pt x="1" y="1524"/>
                    <a:pt x="1" y="3383"/>
                  </a:cubicBezTo>
                  <a:cubicBezTo>
                    <a:pt x="1" y="5242"/>
                    <a:pt x="1504" y="6745"/>
                    <a:pt x="3363" y="6745"/>
                  </a:cubicBezTo>
                  <a:cubicBezTo>
                    <a:pt x="5222" y="6745"/>
                    <a:pt x="6746" y="5242"/>
                    <a:pt x="6746" y="3383"/>
                  </a:cubicBezTo>
                  <a:cubicBezTo>
                    <a:pt x="6746" y="1524"/>
                    <a:pt x="5222" y="0"/>
                    <a:pt x="3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7219525" y="4033750"/>
              <a:ext cx="86075" cy="196275"/>
            </a:xfrm>
            <a:custGeom>
              <a:avLst/>
              <a:gdLst/>
              <a:ahLst/>
              <a:cxnLst/>
              <a:rect l="l" t="t" r="r" b="b"/>
              <a:pathLst>
                <a:path w="3443" h="7851" extrusionOk="0">
                  <a:moveTo>
                    <a:pt x="3132" y="1"/>
                  </a:moveTo>
                  <a:cubicBezTo>
                    <a:pt x="3019" y="1"/>
                    <a:pt x="2912" y="73"/>
                    <a:pt x="2882" y="169"/>
                  </a:cubicBezTo>
                  <a:lnTo>
                    <a:pt x="60" y="7475"/>
                  </a:lnTo>
                  <a:cubicBezTo>
                    <a:pt x="0" y="7625"/>
                    <a:pt x="85" y="7790"/>
                    <a:pt x="231" y="7830"/>
                  </a:cubicBezTo>
                  <a:cubicBezTo>
                    <a:pt x="251" y="7850"/>
                    <a:pt x="291" y="7850"/>
                    <a:pt x="311" y="7850"/>
                  </a:cubicBezTo>
                  <a:cubicBezTo>
                    <a:pt x="436" y="7850"/>
                    <a:pt x="541" y="7790"/>
                    <a:pt x="587" y="7685"/>
                  </a:cubicBezTo>
                  <a:lnTo>
                    <a:pt x="3403" y="379"/>
                  </a:lnTo>
                  <a:cubicBezTo>
                    <a:pt x="3443" y="234"/>
                    <a:pt x="3383" y="63"/>
                    <a:pt x="3237" y="23"/>
                  </a:cubicBezTo>
                  <a:cubicBezTo>
                    <a:pt x="3203" y="8"/>
                    <a:pt x="3167" y="1"/>
                    <a:pt x="3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7039375" y="4033750"/>
              <a:ext cx="86700" cy="196275"/>
            </a:xfrm>
            <a:custGeom>
              <a:avLst/>
              <a:gdLst/>
              <a:ahLst/>
              <a:cxnLst/>
              <a:rect l="l" t="t" r="r" b="b"/>
              <a:pathLst>
                <a:path w="3468" h="7851" extrusionOk="0">
                  <a:moveTo>
                    <a:pt x="336" y="1"/>
                  </a:moveTo>
                  <a:cubicBezTo>
                    <a:pt x="301" y="1"/>
                    <a:pt x="265" y="8"/>
                    <a:pt x="231" y="23"/>
                  </a:cubicBezTo>
                  <a:cubicBezTo>
                    <a:pt x="86" y="63"/>
                    <a:pt x="0" y="234"/>
                    <a:pt x="65" y="379"/>
                  </a:cubicBezTo>
                  <a:lnTo>
                    <a:pt x="2882" y="7685"/>
                  </a:lnTo>
                  <a:cubicBezTo>
                    <a:pt x="2927" y="7790"/>
                    <a:pt x="3032" y="7850"/>
                    <a:pt x="3132" y="7850"/>
                  </a:cubicBezTo>
                  <a:cubicBezTo>
                    <a:pt x="3177" y="7850"/>
                    <a:pt x="3217" y="7850"/>
                    <a:pt x="3237" y="7830"/>
                  </a:cubicBezTo>
                  <a:cubicBezTo>
                    <a:pt x="3383" y="7790"/>
                    <a:pt x="3468" y="7625"/>
                    <a:pt x="3408" y="7475"/>
                  </a:cubicBezTo>
                  <a:lnTo>
                    <a:pt x="587" y="169"/>
                  </a:lnTo>
                  <a:cubicBezTo>
                    <a:pt x="556" y="73"/>
                    <a:pt x="450" y="1"/>
                    <a:pt x="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7165275" y="4145375"/>
              <a:ext cx="14050" cy="84725"/>
            </a:xfrm>
            <a:custGeom>
              <a:avLst/>
              <a:gdLst/>
              <a:ahLst/>
              <a:cxnLst/>
              <a:rect l="l" t="t" r="r" b="b"/>
              <a:pathLst>
                <a:path w="562" h="3389" extrusionOk="0">
                  <a:moveTo>
                    <a:pt x="292" y="1"/>
                  </a:moveTo>
                  <a:cubicBezTo>
                    <a:pt x="126" y="1"/>
                    <a:pt x="0" y="120"/>
                    <a:pt x="0" y="279"/>
                  </a:cubicBezTo>
                  <a:lnTo>
                    <a:pt x="0" y="3095"/>
                  </a:lnTo>
                  <a:cubicBezTo>
                    <a:pt x="0" y="3240"/>
                    <a:pt x="101" y="3365"/>
                    <a:pt x="251" y="3385"/>
                  </a:cubicBezTo>
                  <a:cubicBezTo>
                    <a:pt x="265" y="3388"/>
                    <a:pt x="279" y="3389"/>
                    <a:pt x="293" y="3389"/>
                  </a:cubicBezTo>
                  <a:cubicBezTo>
                    <a:pt x="440" y="3389"/>
                    <a:pt x="562" y="3271"/>
                    <a:pt x="562" y="3115"/>
                  </a:cubicBezTo>
                  <a:lnTo>
                    <a:pt x="562" y="299"/>
                  </a:lnTo>
                  <a:cubicBezTo>
                    <a:pt x="562" y="153"/>
                    <a:pt x="456" y="28"/>
                    <a:pt x="331" y="3"/>
                  </a:cubicBezTo>
                  <a:cubicBezTo>
                    <a:pt x="318" y="2"/>
                    <a:pt x="305" y="1"/>
                    <a:pt x="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7072325" y="4251925"/>
              <a:ext cx="200950" cy="63800"/>
            </a:xfrm>
            <a:custGeom>
              <a:avLst/>
              <a:gdLst/>
              <a:ahLst/>
              <a:cxnLst/>
              <a:rect l="l" t="t" r="r" b="b"/>
              <a:pathLst>
                <a:path w="8038" h="2552" extrusionOk="0">
                  <a:moveTo>
                    <a:pt x="5282" y="567"/>
                  </a:moveTo>
                  <a:cubicBezTo>
                    <a:pt x="6199" y="567"/>
                    <a:pt x="7016" y="1153"/>
                    <a:pt x="7371" y="1985"/>
                  </a:cubicBezTo>
                  <a:lnTo>
                    <a:pt x="667" y="1985"/>
                  </a:lnTo>
                  <a:cubicBezTo>
                    <a:pt x="1002" y="1153"/>
                    <a:pt x="1839" y="567"/>
                    <a:pt x="2756" y="567"/>
                  </a:cubicBezTo>
                  <a:close/>
                  <a:moveTo>
                    <a:pt x="2756" y="0"/>
                  </a:moveTo>
                  <a:cubicBezTo>
                    <a:pt x="2110" y="0"/>
                    <a:pt x="1484" y="231"/>
                    <a:pt x="982" y="627"/>
                  </a:cubicBezTo>
                  <a:cubicBezTo>
                    <a:pt x="501" y="1028"/>
                    <a:pt x="146" y="1589"/>
                    <a:pt x="20" y="2195"/>
                  </a:cubicBezTo>
                  <a:cubicBezTo>
                    <a:pt x="0" y="2235"/>
                    <a:pt x="0" y="2300"/>
                    <a:pt x="20" y="2341"/>
                  </a:cubicBezTo>
                  <a:cubicBezTo>
                    <a:pt x="60" y="2466"/>
                    <a:pt x="166" y="2551"/>
                    <a:pt x="291" y="2551"/>
                  </a:cubicBezTo>
                  <a:lnTo>
                    <a:pt x="7747" y="2551"/>
                  </a:lnTo>
                  <a:cubicBezTo>
                    <a:pt x="7787" y="2551"/>
                    <a:pt x="7853" y="2531"/>
                    <a:pt x="7893" y="2506"/>
                  </a:cubicBezTo>
                  <a:cubicBezTo>
                    <a:pt x="7998" y="2446"/>
                    <a:pt x="8038" y="2321"/>
                    <a:pt x="8018" y="2195"/>
                  </a:cubicBezTo>
                  <a:cubicBezTo>
                    <a:pt x="7893" y="1589"/>
                    <a:pt x="7537" y="1028"/>
                    <a:pt x="7036" y="627"/>
                  </a:cubicBezTo>
                  <a:cubicBezTo>
                    <a:pt x="6555" y="231"/>
                    <a:pt x="5928" y="0"/>
                    <a:pt x="5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13;p34">
            <a:extLst>
              <a:ext uri="{FF2B5EF4-FFF2-40B4-BE49-F238E27FC236}">
                <a16:creationId xmlns:a16="http://schemas.microsoft.com/office/drawing/2014/main" id="{1E59C409-0C7E-9CE0-902A-BF751E7007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255" y="475447"/>
            <a:ext cx="444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Motivation</a:t>
            </a:r>
            <a:endParaRPr sz="3600" b="1" dirty="0">
              <a:solidFill>
                <a:schemeClr val="bg2"/>
              </a:solidFill>
              <a:effectLst>
                <a:glow rad="63500">
                  <a:schemeClr val="bg2">
                    <a:alpha val="40000"/>
                  </a:schemeClr>
                </a:glow>
              </a:effectLst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pic>
        <p:nvPicPr>
          <p:cNvPr id="16" name="Google Shape;328;p30">
            <a:extLst>
              <a:ext uri="{FF2B5EF4-FFF2-40B4-BE49-F238E27FC236}">
                <a16:creationId xmlns:a16="http://schemas.microsoft.com/office/drawing/2014/main" id="{AE6A6065-644E-5526-FDF8-C4072189F4A0}"/>
              </a:ext>
            </a:extLst>
          </p:cNvPr>
          <p:cNvPicPr preferRelativeResize="0"/>
          <p:nvPr/>
        </p:nvPicPr>
        <p:blipFill rotWithShape="1">
          <a:blip r:embed="rId4">
            <a:alphaModFix amt="70000"/>
          </a:blip>
          <a:srcRect l="9662" t="10793" r="9750" b="7252"/>
          <a:stretch/>
        </p:blipFill>
        <p:spPr>
          <a:xfrm rot="1712486">
            <a:off x="7415254" y="147479"/>
            <a:ext cx="1983222" cy="12372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E2E7F84A-763E-7995-CEFC-38F5D6650DE3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04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15C5AD26-A7E4-2B61-394B-197D2A4DF7BF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79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3;p34">
            <a:extLst>
              <a:ext uri="{FF2B5EF4-FFF2-40B4-BE49-F238E27FC236}">
                <a16:creationId xmlns:a16="http://schemas.microsoft.com/office/drawing/2014/main" id="{5537EC0E-2FD0-38BD-F4B9-D5ABEB66F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255" y="249914"/>
            <a:ext cx="54126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SzPts val="2100"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System Requirements</a:t>
            </a:r>
          </a:p>
        </p:txBody>
      </p:sp>
      <p:sp>
        <p:nvSpPr>
          <p:cNvPr id="3" name="Google Shape;414;p34">
            <a:extLst>
              <a:ext uri="{FF2B5EF4-FFF2-40B4-BE49-F238E27FC236}">
                <a16:creationId xmlns:a16="http://schemas.microsoft.com/office/drawing/2014/main" id="{A9739A89-3E0C-FE4D-D7FD-DFF65BC08623}"/>
              </a:ext>
            </a:extLst>
          </p:cNvPr>
          <p:cNvSpPr txBox="1">
            <a:spLocks/>
          </p:cNvSpPr>
          <p:nvPr/>
        </p:nvSpPr>
        <p:spPr>
          <a:xfrm>
            <a:off x="152743" y="845714"/>
            <a:ext cx="7624264" cy="3665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The system must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detect hand movement asymmetry accurately 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during a virtual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swimming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task.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Data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on hand movements (position, rotation, timing, velocity and stroke events) must be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recorded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for later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analysis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.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The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interface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should be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user-friendly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for both patients and clinicians, minimizing training time.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The system should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run smoothly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on the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Oculus Quest 2 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and provide real-time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feedback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 during the test.</a:t>
            </a:r>
            <a:endParaRPr lang="en-IL" sz="2000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pic>
        <p:nvPicPr>
          <p:cNvPr id="7" name="Google Shape;355;p32">
            <a:extLst>
              <a:ext uri="{FF2B5EF4-FFF2-40B4-BE49-F238E27FC236}">
                <a16:creationId xmlns:a16="http://schemas.microsoft.com/office/drawing/2014/main" id="{45EEB3B4-A51C-2D48-2A24-804FF3CF7D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976" y="3023192"/>
            <a:ext cx="1409060" cy="1366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438;p35">
            <a:extLst>
              <a:ext uri="{FF2B5EF4-FFF2-40B4-BE49-F238E27FC236}">
                <a16:creationId xmlns:a16="http://schemas.microsoft.com/office/drawing/2014/main" id="{0A57B16A-1B98-29D8-DA10-747C02D04567}"/>
              </a:ext>
            </a:extLst>
          </p:cNvPr>
          <p:cNvGrpSpPr/>
          <p:nvPr/>
        </p:nvGrpSpPr>
        <p:grpSpPr>
          <a:xfrm>
            <a:off x="7331803" y="165902"/>
            <a:ext cx="1552436" cy="1087548"/>
            <a:chOff x="7098841" y="932077"/>
            <a:chExt cx="1552436" cy="1087548"/>
          </a:xfrm>
        </p:grpSpPr>
        <p:pic>
          <p:nvPicPr>
            <p:cNvPr id="9" name="Google Shape;439;p35">
              <a:extLst>
                <a:ext uri="{FF2B5EF4-FFF2-40B4-BE49-F238E27FC236}">
                  <a16:creationId xmlns:a16="http://schemas.microsoft.com/office/drawing/2014/main" id="{3CD1BC4C-C632-4917-8228-2D2B1E7B23B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12579"/>
            <a:stretch/>
          </p:blipFill>
          <p:spPr>
            <a:xfrm>
              <a:off x="7503849" y="932077"/>
              <a:ext cx="1147427" cy="10875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oogle Shape;440;p35">
              <a:extLst>
                <a:ext uri="{FF2B5EF4-FFF2-40B4-BE49-F238E27FC236}">
                  <a16:creationId xmlns:a16="http://schemas.microsoft.com/office/drawing/2014/main" id="{3DB81FC2-B836-7E49-E2D5-7C31742C703D}"/>
                </a:ext>
              </a:extLst>
            </p:cNvPr>
            <p:cNvGrpSpPr/>
            <p:nvPr/>
          </p:nvGrpSpPr>
          <p:grpSpPr>
            <a:xfrm>
              <a:off x="7098841" y="1420355"/>
              <a:ext cx="110582" cy="110556"/>
              <a:chOff x="6232675" y="1256675"/>
              <a:chExt cx="261300" cy="261300"/>
            </a:xfrm>
          </p:grpSpPr>
          <p:cxnSp>
            <p:nvCxnSpPr>
              <p:cNvPr id="12" name="Google Shape;441;p35">
                <a:extLst>
                  <a:ext uri="{FF2B5EF4-FFF2-40B4-BE49-F238E27FC236}">
                    <a16:creationId xmlns:a16="http://schemas.microsoft.com/office/drawing/2014/main" id="{B9F81EC8-8E91-5CAB-2813-3418BE52C4C8}"/>
                  </a:ext>
                </a:extLst>
              </p:cNvPr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442;p35">
                <a:extLst>
                  <a:ext uri="{FF2B5EF4-FFF2-40B4-BE49-F238E27FC236}">
                    <a16:creationId xmlns:a16="http://schemas.microsoft.com/office/drawing/2014/main" id="{DE9D659C-ABDD-F55C-96AE-556F453FA734}"/>
                  </a:ext>
                </a:extLst>
              </p:cNvPr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1" name="Google Shape;443;p35">
              <a:extLst>
                <a:ext uri="{FF2B5EF4-FFF2-40B4-BE49-F238E27FC236}">
                  <a16:creationId xmlns:a16="http://schemas.microsoft.com/office/drawing/2014/main" id="{5841BB59-2D4A-BB4A-E593-F773D07E8C8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130">
              <a:off x="7322803" y="993602"/>
              <a:ext cx="258743" cy="2046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369;p32">
            <a:extLst>
              <a:ext uri="{FF2B5EF4-FFF2-40B4-BE49-F238E27FC236}">
                <a16:creationId xmlns:a16="http://schemas.microsoft.com/office/drawing/2014/main" id="{11113AAA-8E34-DF66-D965-D161F4BD5BE7}"/>
              </a:ext>
            </a:extLst>
          </p:cNvPr>
          <p:cNvGrpSpPr/>
          <p:nvPr/>
        </p:nvGrpSpPr>
        <p:grpSpPr>
          <a:xfrm>
            <a:off x="7780295" y="1528164"/>
            <a:ext cx="740932" cy="295738"/>
            <a:chOff x="6168217" y="1526079"/>
            <a:chExt cx="1840257" cy="469481"/>
          </a:xfrm>
        </p:grpSpPr>
        <p:grpSp>
          <p:nvGrpSpPr>
            <p:cNvPr id="15" name="Google Shape;370;p32">
              <a:extLst>
                <a:ext uri="{FF2B5EF4-FFF2-40B4-BE49-F238E27FC236}">
                  <a16:creationId xmlns:a16="http://schemas.microsoft.com/office/drawing/2014/main" id="{151B7D19-C72D-A764-C3C5-FD93D15999F6}"/>
                </a:ext>
              </a:extLst>
            </p:cNvPr>
            <p:cNvGrpSpPr/>
            <p:nvPr/>
          </p:nvGrpSpPr>
          <p:grpSpPr>
            <a:xfrm>
              <a:off x="6938933" y="1543801"/>
              <a:ext cx="206845" cy="206845"/>
              <a:chOff x="6232675" y="1256675"/>
              <a:chExt cx="261300" cy="261300"/>
            </a:xfrm>
          </p:grpSpPr>
          <p:cxnSp>
            <p:nvCxnSpPr>
              <p:cNvPr id="18" name="Google Shape;371;p32">
                <a:extLst>
                  <a:ext uri="{FF2B5EF4-FFF2-40B4-BE49-F238E27FC236}">
                    <a16:creationId xmlns:a16="http://schemas.microsoft.com/office/drawing/2014/main" id="{93EC741E-DD88-06E3-B578-AEFC4D68E8B9}"/>
                  </a:ext>
                </a:extLst>
              </p:cNvPr>
              <p:cNvCxnSpPr/>
              <p:nvPr/>
            </p:nvCxnSpPr>
            <p:spPr>
              <a:xfrm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372;p32">
                <a:extLst>
                  <a:ext uri="{FF2B5EF4-FFF2-40B4-BE49-F238E27FC236}">
                    <a16:creationId xmlns:a16="http://schemas.microsoft.com/office/drawing/2014/main" id="{62BABA42-AFF5-C44A-3253-9B156B8665E9}"/>
                  </a:ext>
                </a:extLst>
              </p:cNvPr>
              <p:cNvCxnSpPr/>
              <p:nvPr/>
            </p:nvCxnSpPr>
            <p:spPr>
              <a:xfrm rot="10800000">
                <a:off x="6363325" y="1256675"/>
                <a:ext cx="0" cy="26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16" name="Google Shape;373;p32">
              <a:extLst>
                <a:ext uri="{FF2B5EF4-FFF2-40B4-BE49-F238E27FC236}">
                  <a16:creationId xmlns:a16="http://schemas.microsoft.com/office/drawing/2014/main" id="{245BECD6-AC21-C3D3-B7DC-1ACE568DA7E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130">
              <a:off x="7715278" y="1729402"/>
              <a:ext cx="258743" cy="204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374;p32">
              <a:extLst>
                <a:ext uri="{FF2B5EF4-FFF2-40B4-BE49-F238E27FC236}">
                  <a16:creationId xmlns:a16="http://schemas.microsoft.com/office/drawing/2014/main" id="{45A6179C-6F39-6EC5-EFB0-13EA585FF7BF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9818395">
              <a:off x="6172350" y="1595875"/>
              <a:ext cx="510345" cy="10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361;p32">
            <a:extLst>
              <a:ext uri="{FF2B5EF4-FFF2-40B4-BE49-F238E27FC236}">
                <a16:creationId xmlns:a16="http://schemas.microsoft.com/office/drawing/2014/main" id="{6F3E28BC-8B8D-A454-0195-945942781880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05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21" name="Google Shape;359;p32">
            <a:extLst>
              <a:ext uri="{FF2B5EF4-FFF2-40B4-BE49-F238E27FC236}">
                <a16:creationId xmlns:a16="http://schemas.microsoft.com/office/drawing/2014/main" id="{01E49E87-8CC9-0211-6929-59E4C12050DE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53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3;p34">
            <a:extLst>
              <a:ext uri="{FF2B5EF4-FFF2-40B4-BE49-F238E27FC236}">
                <a16:creationId xmlns:a16="http://schemas.microsoft.com/office/drawing/2014/main" id="{7F772852-B507-5F85-0988-663806C37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537" y="259391"/>
            <a:ext cx="54126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Our Solution</a:t>
            </a:r>
          </a:p>
        </p:txBody>
      </p:sp>
      <p:sp>
        <p:nvSpPr>
          <p:cNvPr id="3" name="Google Shape;414;p34">
            <a:extLst>
              <a:ext uri="{FF2B5EF4-FFF2-40B4-BE49-F238E27FC236}">
                <a16:creationId xmlns:a16="http://schemas.microsoft.com/office/drawing/2014/main" id="{33255664-2050-91D3-E6AF-792598FFD29F}"/>
              </a:ext>
            </a:extLst>
          </p:cNvPr>
          <p:cNvSpPr txBox="1">
            <a:spLocks/>
          </p:cNvSpPr>
          <p:nvPr/>
        </p:nvSpPr>
        <p:spPr>
          <a:xfrm>
            <a:off x="300537" y="952593"/>
            <a:ext cx="7624264" cy="3452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tx2"/>
              </a:buClr>
              <a:buSzPct val="150000"/>
            </a:pPr>
            <a:r>
              <a:rPr lang="en-US" sz="26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Haas Grotesk Text Pro" panose="020B0504020202020204" pitchFamily="34" charset="0"/>
              </a:rPr>
              <a:t>VR-Based Detection</a:t>
            </a:r>
          </a:p>
          <a:p>
            <a:pPr>
              <a:buClr>
                <a:schemeClr val="tx2"/>
              </a:buClr>
              <a:buSzPct val="150000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</a:endParaRPr>
          </a:p>
          <a:p>
            <a:pPr>
              <a:buClr>
                <a:schemeClr val="tx2"/>
              </a:buClr>
              <a:buSzPct val="150000"/>
            </a:pP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VR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 system that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tracks user movements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, detecting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asymmetries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 indicative of early PD.</a:t>
            </a:r>
          </a:p>
          <a:p>
            <a:pPr>
              <a:buClr>
                <a:schemeClr val="tx2"/>
              </a:buClr>
              <a:buSzPct val="150000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</a:endParaRPr>
          </a:p>
          <a:p>
            <a:pPr>
              <a:buClr>
                <a:schemeClr val="tx2"/>
              </a:buClr>
              <a:buSzPct val="150000"/>
            </a:pP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Simulates swimming tasks 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using the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Oculus Quest 2 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and designed in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Unity game engine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.</a:t>
            </a:r>
          </a:p>
          <a:p>
            <a:pPr>
              <a:buClr>
                <a:schemeClr val="tx2"/>
              </a:buClr>
              <a:buSzPct val="150000"/>
            </a:pPr>
            <a:endParaRPr lang="en-US" sz="2000" dirty="0">
              <a:solidFill>
                <a:schemeClr val="tx1"/>
              </a:solidFill>
              <a:latin typeface="Neue Haas Grotesk Text Pro" panose="020B0504020202020204" pitchFamily="34" charset="0"/>
            </a:endParaRPr>
          </a:p>
          <a:p>
            <a:pPr>
              <a:buClr>
                <a:schemeClr val="tx2"/>
              </a:buClr>
              <a:buSzPct val="150000"/>
            </a:pP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Records data in CSV 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format for detailed </a:t>
            </a:r>
            <a:r>
              <a:rPr lang="en-US" sz="2000" b="1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analysis</a:t>
            </a:r>
            <a:r>
              <a:rPr lang="en-US" sz="20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.</a:t>
            </a:r>
          </a:p>
          <a:p>
            <a:pPr>
              <a:buClr>
                <a:schemeClr val="tx2"/>
              </a:buClr>
              <a:buSzPct val="150000"/>
            </a:pPr>
            <a:endParaRPr lang="en-IL" sz="2000" dirty="0">
              <a:solidFill>
                <a:schemeClr val="tx1"/>
              </a:solidFill>
              <a:latin typeface="Neue Haas Grotesk Text Pro" panose="020B0504020202020204" pitchFamily="34" charset="0"/>
            </a:endParaRPr>
          </a:p>
        </p:txBody>
      </p:sp>
      <p:grpSp>
        <p:nvGrpSpPr>
          <p:cNvPr id="4" name="Google Shape;8220;p61">
            <a:extLst>
              <a:ext uri="{FF2B5EF4-FFF2-40B4-BE49-F238E27FC236}">
                <a16:creationId xmlns:a16="http://schemas.microsoft.com/office/drawing/2014/main" id="{9493519D-8A5D-26DD-2024-075D4981E845}"/>
              </a:ext>
            </a:extLst>
          </p:cNvPr>
          <p:cNvGrpSpPr/>
          <p:nvPr/>
        </p:nvGrpSpPr>
        <p:grpSpPr>
          <a:xfrm rot="1448720">
            <a:off x="7252037" y="3110176"/>
            <a:ext cx="1643236" cy="1238396"/>
            <a:chOff x="7608988" y="2093194"/>
            <a:chExt cx="817276" cy="672147"/>
          </a:xfrm>
          <a:solidFill>
            <a:schemeClr val="tx2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5" name="Google Shape;8221;p61">
              <a:extLst>
                <a:ext uri="{FF2B5EF4-FFF2-40B4-BE49-F238E27FC236}">
                  <a16:creationId xmlns:a16="http://schemas.microsoft.com/office/drawing/2014/main" id="{6DA3B135-C1A8-F915-CF67-FD863DD4C97C}"/>
                </a:ext>
              </a:extLst>
            </p:cNvPr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8222;p61">
              <a:extLst>
                <a:ext uri="{FF2B5EF4-FFF2-40B4-BE49-F238E27FC236}">
                  <a16:creationId xmlns:a16="http://schemas.microsoft.com/office/drawing/2014/main" id="{922871DF-BEFF-6C97-93C0-C9B453C923A2}"/>
                </a:ext>
              </a:extLst>
            </p:cNvPr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8223;p61">
              <a:extLst>
                <a:ext uri="{FF2B5EF4-FFF2-40B4-BE49-F238E27FC236}">
                  <a16:creationId xmlns:a16="http://schemas.microsoft.com/office/drawing/2014/main" id="{A1328274-EFCB-2EE2-DB6F-3A06A10E9F98}"/>
                </a:ext>
              </a:extLst>
            </p:cNvPr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224;p61">
              <a:extLst>
                <a:ext uri="{FF2B5EF4-FFF2-40B4-BE49-F238E27FC236}">
                  <a16:creationId xmlns:a16="http://schemas.microsoft.com/office/drawing/2014/main" id="{2C82B7F7-1784-51B1-EF3F-53895D9B9FEC}"/>
                </a:ext>
              </a:extLst>
            </p:cNvPr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8225;p61">
              <a:extLst>
                <a:ext uri="{FF2B5EF4-FFF2-40B4-BE49-F238E27FC236}">
                  <a16:creationId xmlns:a16="http://schemas.microsoft.com/office/drawing/2014/main" id="{1751CC0B-C3AE-6A13-CDEC-728D6D53EAAF}"/>
                </a:ext>
              </a:extLst>
            </p:cNvPr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8226;p61">
              <a:extLst>
                <a:ext uri="{FF2B5EF4-FFF2-40B4-BE49-F238E27FC236}">
                  <a16:creationId xmlns:a16="http://schemas.microsoft.com/office/drawing/2014/main" id="{3FED5A8C-1EB1-FA76-FF37-46DA4E65D04D}"/>
                </a:ext>
              </a:extLst>
            </p:cNvPr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" name="Google Shape;8227;p61">
              <a:extLst>
                <a:ext uri="{FF2B5EF4-FFF2-40B4-BE49-F238E27FC236}">
                  <a16:creationId xmlns:a16="http://schemas.microsoft.com/office/drawing/2014/main" id="{392EADBE-F7BF-4820-DC3E-C04C22480A45}"/>
                </a:ext>
              </a:extLst>
            </p:cNvPr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  <a:grpFill/>
          </p:grpSpPr>
          <p:grpSp>
            <p:nvGrpSpPr>
              <p:cNvPr id="12" name="Google Shape;8228;p61">
                <a:extLst>
                  <a:ext uri="{FF2B5EF4-FFF2-40B4-BE49-F238E27FC236}">
                    <a16:creationId xmlns:a16="http://schemas.microsoft.com/office/drawing/2014/main" id="{BB3AC3B5-D2C5-B146-65DD-296D179FD90D}"/>
                  </a:ext>
                </a:extLst>
              </p:cNvPr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  <a:grpFill/>
            </p:grpSpPr>
            <p:sp>
              <p:nvSpPr>
                <p:cNvPr id="21" name="Google Shape;8229;p61">
                  <a:extLst>
                    <a:ext uri="{FF2B5EF4-FFF2-40B4-BE49-F238E27FC236}">
                      <a16:creationId xmlns:a16="http://schemas.microsoft.com/office/drawing/2014/main" id="{9CAD7E56-17DF-5A28-D971-7081FB1D5937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8230;p61">
                  <a:extLst>
                    <a:ext uri="{FF2B5EF4-FFF2-40B4-BE49-F238E27FC236}">
                      <a16:creationId xmlns:a16="http://schemas.microsoft.com/office/drawing/2014/main" id="{0D455FCA-D747-973A-FF9A-38B41E777D77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8231;p61">
                  <a:extLst>
                    <a:ext uri="{FF2B5EF4-FFF2-40B4-BE49-F238E27FC236}">
                      <a16:creationId xmlns:a16="http://schemas.microsoft.com/office/drawing/2014/main" id="{E21BD5E4-0F74-14EF-91CF-134550698E6E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8232;p61">
                  <a:extLst>
                    <a:ext uri="{FF2B5EF4-FFF2-40B4-BE49-F238E27FC236}">
                      <a16:creationId xmlns:a16="http://schemas.microsoft.com/office/drawing/2014/main" id="{68D8FB0E-B6C6-2E96-5503-8550133B1D11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8233;p61">
                  <a:extLst>
                    <a:ext uri="{FF2B5EF4-FFF2-40B4-BE49-F238E27FC236}">
                      <a16:creationId xmlns:a16="http://schemas.microsoft.com/office/drawing/2014/main" id="{8DD20913-0008-99B9-804A-AFE1086DAC9C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8234;p61">
                  <a:extLst>
                    <a:ext uri="{FF2B5EF4-FFF2-40B4-BE49-F238E27FC236}">
                      <a16:creationId xmlns:a16="http://schemas.microsoft.com/office/drawing/2014/main" id="{D8C47F1D-D92C-B9D1-7702-B9FD6DBC708A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8235;p61">
                  <a:extLst>
                    <a:ext uri="{FF2B5EF4-FFF2-40B4-BE49-F238E27FC236}">
                      <a16:creationId xmlns:a16="http://schemas.microsoft.com/office/drawing/2014/main" id="{3743C1D6-1548-BE10-C190-4D5DED322D15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" name="Google Shape;8236;p61">
                <a:extLst>
                  <a:ext uri="{FF2B5EF4-FFF2-40B4-BE49-F238E27FC236}">
                    <a16:creationId xmlns:a16="http://schemas.microsoft.com/office/drawing/2014/main" id="{B602453D-3099-3852-1407-799B04A7B167}"/>
                  </a:ext>
                </a:extLst>
              </p:cNvPr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  <a:grpFill/>
            </p:grpSpPr>
            <p:sp>
              <p:nvSpPr>
                <p:cNvPr id="14" name="Google Shape;8237;p61">
                  <a:extLst>
                    <a:ext uri="{FF2B5EF4-FFF2-40B4-BE49-F238E27FC236}">
                      <a16:creationId xmlns:a16="http://schemas.microsoft.com/office/drawing/2014/main" id="{2FE07441-CAB0-D364-54EB-22E2555F4176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8238;p61">
                  <a:extLst>
                    <a:ext uri="{FF2B5EF4-FFF2-40B4-BE49-F238E27FC236}">
                      <a16:creationId xmlns:a16="http://schemas.microsoft.com/office/drawing/2014/main" id="{FA9B3C5C-13C9-AF3E-B0E5-00807782AF07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8239;p61">
                  <a:extLst>
                    <a:ext uri="{FF2B5EF4-FFF2-40B4-BE49-F238E27FC236}">
                      <a16:creationId xmlns:a16="http://schemas.microsoft.com/office/drawing/2014/main" id="{BFD5CCA4-FC7A-EE13-39C7-E5655D17FFAC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8240;p61">
                  <a:extLst>
                    <a:ext uri="{FF2B5EF4-FFF2-40B4-BE49-F238E27FC236}">
                      <a16:creationId xmlns:a16="http://schemas.microsoft.com/office/drawing/2014/main" id="{7DD4C236-E067-ADB3-6F6E-240C421B3415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8241;p61">
                  <a:extLst>
                    <a:ext uri="{FF2B5EF4-FFF2-40B4-BE49-F238E27FC236}">
                      <a16:creationId xmlns:a16="http://schemas.microsoft.com/office/drawing/2014/main" id="{F64C1FEA-FBAD-A73E-4160-C72AE7B1413E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8242;p61">
                  <a:extLst>
                    <a:ext uri="{FF2B5EF4-FFF2-40B4-BE49-F238E27FC236}">
                      <a16:creationId xmlns:a16="http://schemas.microsoft.com/office/drawing/2014/main" id="{244BD89B-11F9-3FD1-6FF3-20619D39F356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8243;p61">
                  <a:extLst>
                    <a:ext uri="{FF2B5EF4-FFF2-40B4-BE49-F238E27FC236}">
                      <a16:creationId xmlns:a16="http://schemas.microsoft.com/office/drawing/2014/main" id="{77C8E598-413B-08E0-B650-492DE598881D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2" name="Google Shape;361;p32">
            <a:extLst>
              <a:ext uri="{FF2B5EF4-FFF2-40B4-BE49-F238E27FC236}">
                <a16:creationId xmlns:a16="http://schemas.microsoft.com/office/drawing/2014/main" id="{DB07B505-D92D-AD8E-CCD9-59004450D856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06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53" name="Google Shape;359;p32">
            <a:extLst>
              <a:ext uri="{FF2B5EF4-FFF2-40B4-BE49-F238E27FC236}">
                <a16:creationId xmlns:a16="http://schemas.microsoft.com/office/drawing/2014/main" id="{A46A0C6C-3208-2048-BCA6-A862563A832D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65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361;p32">
            <a:extLst>
              <a:ext uri="{FF2B5EF4-FFF2-40B4-BE49-F238E27FC236}">
                <a16:creationId xmlns:a16="http://schemas.microsoft.com/office/drawing/2014/main" id="{DB07B505-D92D-AD8E-CCD9-59004450D856}"/>
              </a:ext>
            </a:extLst>
          </p:cNvPr>
          <p:cNvSpPr txBox="1">
            <a:spLocks/>
          </p:cNvSpPr>
          <p:nvPr/>
        </p:nvSpPr>
        <p:spPr>
          <a:xfrm>
            <a:off x="-54095" y="460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07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53" name="Google Shape;359;p32">
            <a:extLst>
              <a:ext uri="{FF2B5EF4-FFF2-40B4-BE49-F238E27FC236}">
                <a16:creationId xmlns:a16="http://schemas.microsoft.com/office/drawing/2014/main" id="{A46A0C6C-3208-2048-BCA6-A862563A832D}"/>
              </a:ext>
            </a:extLst>
          </p:cNvPr>
          <p:cNvSpPr/>
          <p:nvPr/>
        </p:nvSpPr>
        <p:spPr>
          <a:xfrm>
            <a:off x="43255" y="4557300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63;p47">
            <a:extLst>
              <a:ext uri="{FF2B5EF4-FFF2-40B4-BE49-F238E27FC236}">
                <a16:creationId xmlns:a16="http://schemas.microsoft.com/office/drawing/2014/main" id="{D33EFB30-8754-19B4-DEEE-4793B17516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817" y="5165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CSV file analysis algorithm </a:t>
            </a:r>
            <a:endParaRPr sz="3600" b="1" dirty="0">
              <a:solidFill>
                <a:schemeClr val="bg2"/>
              </a:solidFill>
              <a:effectLst>
                <a:glow rad="63500">
                  <a:schemeClr val="bg2">
                    <a:alpha val="40000"/>
                  </a:schemeClr>
                </a:glow>
              </a:effectLst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907;p66">
                <a:extLst>
                  <a:ext uri="{FF2B5EF4-FFF2-40B4-BE49-F238E27FC236}">
                    <a16:creationId xmlns:a16="http://schemas.microsoft.com/office/drawing/2014/main" id="{3E7DFEAD-B535-837C-4C8E-3F15A5DFA4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605" y="1054407"/>
                <a:ext cx="7935928" cy="37130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●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○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■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●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○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■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●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6"/>
                  </a:buClr>
                  <a:buSzPts val="1400"/>
                  <a:buFont typeface="Chakra Petch"/>
                  <a:buChar char="○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6"/>
                  </a:buClr>
                  <a:buSzPts val="1400"/>
                  <a:buFont typeface="Chakra Petch"/>
                  <a:buChar char="■"/>
                  <a:defRPr sz="1400" b="0" i="0" u="none" strike="noStrike" cap="none">
                    <a:solidFill>
                      <a:schemeClr val="accent6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9pPr>
              </a:lstStyle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IA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=|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L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max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L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R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)</m:t>
                        </m:r>
                      </m:den>
                    </m:f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|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scadia Code" panose="020B0609020000020004" pitchFamily="49" charset="0"/>
                      </a:rPr>
                      <m:t>×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scadia Code" panose="020B0609020000020004" pitchFamily="49" charset="0"/>
                      </a:rPr>
                      <m:t>100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Neue Haas Grotesk Text Pro" panose="020B0504020202020204" pitchFamily="34" charset="0"/>
                    <a:cs typeface="Cascadia Code" panose="020B0609020000020004" pitchFamily="49" charset="0"/>
                  </a:rPr>
                  <a:t> ,L and R are the measurements of left and right hand, respectively.</a:t>
                </a: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stroke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duration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timestamp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end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timestamp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start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stroke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Neue Haas Grotesk Text Pro" panose="020B0504020202020204" pitchFamily="34" charset="0"/>
                  <a:cs typeface="Cascadia Code" panose="020B0609020000020004" pitchFamily="49" charset="0"/>
                </a:endParaRP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IA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=|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left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right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hakra Petch" panose="020B0604020202020204" charset="-34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max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  <m:t>left</m:t>
                            </m:r>
                          </m:e>
                        </m:d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stroke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duration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right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))</m:t>
                        </m:r>
                      </m:den>
                    </m:f>
                  </m:oMath>
                </a14:m>
                <a:endParaRPr lang="en-US" sz="1800" dirty="0">
                  <a:solidFill>
                    <a:schemeClr val="tx1"/>
                  </a:solidFill>
                  <a:latin typeface="Neue Haas Grotesk Text Pro" panose="020B0504020202020204" pitchFamily="34" charset="0"/>
                  <a:cs typeface="Cascadia Code" panose="020B0609020000020004" pitchFamily="49" charset="0"/>
                </a:endParaRP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mean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IA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hakra Petch" panose="020B0604020202020204" charset="-34"/>
                              </a:rPr>
                              <m:t>IA</m:t>
                            </m:r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number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of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hakra Petch" panose="020B0604020202020204" charset="-34"/>
                          </a:rPr>
                          <m:t>points</m:t>
                        </m:r>
                      </m:den>
                    </m:f>
                  </m:oMath>
                </a14:m>
                <a:endParaRPr lang="en-US" sz="1800" dirty="0">
                  <a:solidFill>
                    <a:schemeClr val="tx1"/>
                  </a:solidFill>
                  <a:latin typeface="Neue Haas Grotesk Text Pro" panose="020B0504020202020204" pitchFamily="34" charset="0"/>
                  <a:cs typeface="Cascadia Code" panose="020B0609020000020004" pitchFamily="49" charset="0"/>
                </a:endParaRP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threshold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=</m:t>
                    </m:r>
                    <m:r>
                      <m:rPr>
                        <m:sty m:val="p"/>
                      </m:rPr>
                      <a:rPr lang="el-G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α</m:t>
                    </m:r>
                    <m:r>
                      <a:rPr lang="el-G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×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mean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IA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for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healthy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individuals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hakra Petch" panose="020B0604020202020204" charset="-34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Neue Haas Grotesk Text Pro" panose="020B0504020202020204" pitchFamily="34" charset="0"/>
                    <a:cs typeface="Cascadia Code" panose="020B0609020000020004" pitchFamily="49" charset="0"/>
                  </a:rPr>
                  <a:t>, threshold value for asymmetry.</a:t>
                </a:r>
              </a:p>
              <a:p>
                <a:pPr marL="539750" indent="-400050">
                  <a:buClr>
                    <a:schemeClr val="tx1"/>
                  </a:buClr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if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mean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_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IA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patient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&gt;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threshold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hakra Petch" panose="020B0604020202020204" charset="-34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Neue Haas Grotesk Text Pro" panose="020B0504020202020204" pitchFamily="34" charset="0"/>
                    <a:cs typeface="Cascadia Code" panose="020B0609020000020004" pitchFamily="49" charset="0"/>
                  </a:rPr>
                  <a:t>, then the patient is considered to have asymmetry in that measurement.</a:t>
                </a:r>
              </a:p>
            </p:txBody>
          </p:sp>
        </mc:Choice>
        <mc:Fallback xmlns="">
          <p:sp>
            <p:nvSpPr>
              <p:cNvPr id="31" name="Google Shape;907;p66">
                <a:extLst>
                  <a:ext uri="{FF2B5EF4-FFF2-40B4-BE49-F238E27FC236}">
                    <a16:creationId xmlns:a16="http://schemas.microsoft.com/office/drawing/2014/main" id="{3E7DFEAD-B535-837C-4C8E-3F15A5DFA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05" y="1054407"/>
                <a:ext cx="7935928" cy="3713005"/>
              </a:xfrm>
              <a:prstGeom prst="rect">
                <a:avLst/>
              </a:prstGeom>
              <a:blipFill>
                <a:blip r:embed="rId3"/>
                <a:stretch>
                  <a:fillRect r="-8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oogle Shape;9328;p64">
            <a:extLst>
              <a:ext uri="{FF2B5EF4-FFF2-40B4-BE49-F238E27FC236}">
                <a16:creationId xmlns:a16="http://schemas.microsoft.com/office/drawing/2014/main" id="{25D75033-1BE1-66CF-1E93-32C702157559}"/>
              </a:ext>
            </a:extLst>
          </p:cNvPr>
          <p:cNvGrpSpPr/>
          <p:nvPr/>
        </p:nvGrpSpPr>
        <p:grpSpPr>
          <a:xfrm>
            <a:off x="140605" y="554563"/>
            <a:ext cx="540000" cy="549589"/>
            <a:chOff x="3950316" y="3820307"/>
            <a:chExt cx="369805" cy="353782"/>
          </a:xfrm>
          <a:solidFill>
            <a:schemeClr val="tx2"/>
          </a:solidFill>
        </p:grpSpPr>
        <p:sp>
          <p:nvSpPr>
            <p:cNvPr id="57" name="Google Shape;9329;p64">
              <a:extLst>
                <a:ext uri="{FF2B5EF4-FFF2-40B4-BE49-F238E27FC236}">
                  <a16:creationId xmlns:a16="http://schemas.microsoft.com/office/drawing/2014/main" id="{069DFFAA-B8AE-65BD-AE9A-702BBA67FB1B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30;p64">
              <a:extLst>
                <a:ext uri="{FF2B5EF4-FFF2-40B4-BE49-F238E27FC236}">
                  <a16:creationId xmlns:a16="http://schemas.microsoft.com/office/drawing/2014/main" id="{6FE7A7F3-2BE6-FB3E-3B8C-049127A05622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31;p64">
              <a:extLst>
                <a:ext uri="{FF2B5EF4-FFF2-40B4-BE49-F238E27FC236}">
                  <a16:creationId xmlns:a16="http://schemas.microsoft.com/office/drawing/2014/main" id="{47AB908D-F6E4-2E2E-7D0F-8293A0EBF03F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332;p64">
              <a:extLst>
                <a:ext uri="{FF2B5EF4-FFF2-40B4-BE49-F238E27FC236}">
                  <a16:creationId xmlns:a16="http://schemas.microsoft.com/office/drawing/2014/main" id="{362F44FC-8CF0-DBFB-1632-80A57DE016BF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9545;p64">
            <a:extLst>
              <a:ext uri="{FF2B5EF4-FFF2-40B4-BE49-F238E27FC236}">
                <a16:creationId xmlns:a16="http://schemas.microsoft.com/office/drawing/2014/main" id="{1AF65BAE-190F-618B-9481-BA0E298863DD}"/>
              </a:ext>
            </a:extLst>
          </p:cNvPr>
          <p:cNvGrpSpPr/>
          <p:nvPr/>
        </p:nvGrpSpPr>
        <p:grpSpPr>
          <a:xfrm rot="19787883">
            <a:off x="7963930" y="3413205"/>
            <a:ext cx="901445" cy="1033720"/>
            <a:chOff x="3086313" y="2877049"/>
            <a:chExt cx="320143" cy="392581"/>
          </a:xfr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2" name="Google Shape;9546;p64">
              <a:extLst>
                <a:ext uri="{FF2B5EF4-FFF2-40B4-BE49-F238E27FC236}">
                  <a16:creationId xmlns:a16="http://schemas.microsoft.com/office/drawing/2014/main" id="{CE60ED80-31EA-2B1F-1D99-B790E9BB03BE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47;p64">
              <a:extLst>
                <a:ext uri="{FF2B5EF4-FFF2-40B4-BE49-F238E27FC236}">
                  <a16:creationId xmlns:a16="http://schemas.microsoft.com/office/drawing/2014/main" id="{7D04A66B-4460-7CD3-1757-41C1B911CF92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48;p64">
              <a:extLst>
                <a:ext uri="{FF2B5EF4-FFF2-40B4-BE49-F238E27FC236}">
                  <a16:creationId xmlns:a16="http://schemas.microsoft.com/office/drawing/2014/main" id="{944DB726-E9A0-42B7-645B-F2E7E7CE693B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549;p64">
              <a:extLst>
                <a:ext uri="{FF2B5EF4-FFF2-40B4-BE49-F238E27FC236}">
                  <a16:creationId xmlns:a16="http://schemas.microsoft.com/office/drawing/2014/main" id="{84F78394-928F-1692-9BF7-5B9746316109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550;p64">
              <a:extLst>
                <a:ext uri="{FF2B5EF4-FFF2-40B4-BE49-F238E27FC236}">
                  <a16:creationId xmlns:a16="http://schemas.microsoft.com/office/drawing/2014/main" id="{0625BA88-6ACA-C75E-964F-686DB3975344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551;p64">
              <a:extLst>
                <a:ext uri="{FF2B5EF4-FFF2-40B4-BE49-F238E27FC236}">
                  <a16:creationId xmlns:a16="http://schemas.microsoft.com/office/drawing/2014/main" id="{5995CAF9-725F-32BF-8FA5-CF598C6A95ED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552;p64">
              <a:extLst>
                <a:ext uri="{FF2B5EF4-FFF2-40B4-BE49-F238E27FC236}">
                  <a16:creationId xmlns:a16="http://schemas.microsoft.com/office/drawing/2014/main" id="{E3DC0575-301F-FF09-5233-221748856FF4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553;p64">
              <a:extLst>
                <a:ext uri="{FF2B5EF4-FFF2-40B4-BE49-F238E27FC236}">
                  <a16:creationId xmlns:a16="http://schemas.microsoft.com/office/drawing/2014/main" id="{DD563964-E7A9-41FA-56E9-EF1D8FD9ECF7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554;p64">
              <a:extLst>
                <a:ext uri="{FF2B5EF4-FFF2-40B4-BE49-F238E27FC236}">
                  <a16:creationId xmlns:a16="http://schemas.microsoft.com/office/drawing/2014/main" id="{9CF7E7D1-3A5D-F84D-2B30-CFCE78CA6FC9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555;p64">
              <a:extLst>
                <a:ext uri="{FF2B5EF4-FFF2-40B4-BE49-F238E27FC236}">
                  <a16:creationId xmlns:a16="http://schemas.microsoft.com/office/drawing/2014/main" id="{FAEC48D4-D58E-2F74-3CCE-86DC81D4C886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56;p64">
              <a:extLst>
                <a:ext uri="{FF2B5EF4-FFF2-40B4-BE49-F238E27FC236}">
                  <a16:creationId xmlns:a16="http://schemas.microsoft.com/office/drawing/2014/main" id="{893D5024-26CC-0E3B-2472-568F6FEE3D0A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557;p64">
              <a:extLst>
                <a:ext uri="{FF2B5EF4-FFF2-40B4-BE49-F238E27FC236}">
                  <a16:creationId xmlns:a16="http://schemas.microsoft.com/office/drawing/2014/main" id="{29E920C2-0BC3-9440-7443-FECD216AC42A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429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197;p61">
            <a:extLst>
              <a:ext uri="{FF2B5EF4-FFF2-40B4-BE49-F238E27FC236}">
                <a16:creationId xmlns:a16="http://schemas.microsoft.com/office/drawing/2014/main" id="{66CC6390-6D43-6A57-C390-0FDD73FC8E03}"/>
              </a:ext>
            </a:extLst>
          </p:cNvPr>
          <p:cNvGrpSpPr/>
          <p:nvPr/>
        </p:nvGrpSpPr>
        <p:grpSpPr>
          <a:xfrm>
            <a:off x="366531" y="754698"/>
            <a:ext cx="8472618" cy="3954489"/>
            <a:chOff x="238125" y="1188750"/>
            <a:chExt cx="7140450" cy="3335550"/>
          </a:xfrm>
          <a:effectLst>
            <a:glow rad="63500">
              <a:schemeClr val="bg2">
                <a:alpha val="40000"/>
              </a:schemeClr>
            </a:glow>
          </a:effectLst>
        </p:grpSpPr>
        <p:sp>
          <p:nvSpPr>
            <p:cNvPr id="5" name="Google Shape;8198;p61">
              <a:extLst>
                <a:ext uri="{FF2B5EF4-FFF2-40B4-BE49-F238E27FC236}">
                  <a16:creationId xmlns:a16="http://schemas.microsoft.com/office/drawing/2014/main" id="{8E2D472D-5B1B-6043-153B-CDAEBFFB3E9B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199;p61">
              <a:extLst>
                <a:ext uri="{FF2B5EF4-FFF2-40B4-BE49-F238E27FC236}">
                  <a16:creationId xmlns:a16="http://schemas.microsoft.com/office/drawing/2014/main" id="{426550AC-FF56-DD49-9706-850818D29466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00;p61">
              <a:extLst>
                <a:ext uri="{FF2B5EF4-FFF2-40B4-BE49-F238E27FC236}">
                  <a16:creationId xmlns:a16="http://schemas.microsoft.com/office/drawing/2014/main" id="{9E1735A8-672C-58F6-D953-D80FB100B5AE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8201;p61">
              <a:extLst>
                <a:ext uri="{FF2B5EF4-FFF2-40B4-BE49-F238E27FC236}">
                  <a16:creationId xmlns:a16="http://schemas.microsoft.com/office/drawing/2014/main" id="{F517B2FF-1C2B-C736-0D05-499BC21286F7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02;p61">
              <a:extLst>
                <a:ext uri="{FF2B5EF4-FFF2-40B4-BE49-F238E27FC236}">
                  <a16:creationId xmlns:a16="http://schemas.microsoft.com/office/drawing/2014/main" id="{E5546358-C032-ADE5-0033-1F140D484553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14;p34">
            <a:extLst>
              <a:ext uri="{FF2B5EF4-FFF2-40B4-BE49-F238E27FC236}">
                <a16:creationId xmlns:a16="http://schemas.microsoft.com/office/drawing/2014/main" id="{62CE8CD8-646D-0CEE-8BD9-AE5959AEECD0}"/>
              </a:ext>
            </a:extLst>
          </p:cNvPr>
          <p:cNvSpPr txBox="1">
            <a:spLocks/>
          </p:cNvSpPr>
          <p:nvPr/>
        </p:nvSpPr>
        <p:spPr>
          <a:xfrm>
            <a:off x="445335" y="732154"/>
            <a:ext cx="3157721" cy="1558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2"/>
              </a:buClr>
              <a:buSzPct val="130000"/>
            </a:pPr>
            <a:r>
              <a:rPr lang="en-US" b="1" dirty="0">
                <a:solidFill>
                  <a:schemeClr val="tx2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Oculus Quest 2</a:t>
            </a:r>
          </a:p>
          <a:p>
            <a:pPr>
              <a:buClr>
                <a:schemeClr val="tx2"/>
              </a:buClr>
              <a:buSzPct val="130000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VR hardware for immersive user interaction and hand-tracking capabilities.</a:t>
            </a: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Haptics for feedback during the swimming simulation.</a:t>
            </a:r>
          </a:p>
          <a:p>
            <a:pPr marL="342900" indent="-34290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IL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11" name="Google Shape;414;p34">
            <a:extLst>
              <a:ext uri="{FF2B5EF4-FFF2-40B4-BE49-F238E27FC236}">
                <a16:creationId xmlns:a16="http://schemas.microsoft.com/office/drawing/2014/main" id="{DED2F3FF-6F6F-CECF-5B45-1B5D12FC90AA}"/>
              </a:ext>
            </a:extLst>
          </p:cNvPr>
          <p:cNvSpPr txBox="1">
            <a:spLocks/>
          </p:cNvSpPr>
          <p:nvPr/>
        </p:nvSpPr>
        <p:spPr>
          <a:xfrm>
            <a:off x="444119" y="2819383"/>
            <a:ext cx="3306503" cy="1537044"/>
          </a:xfrm>
          <a:prstGeom prst="rect">
            <a:avLst/>
          </a:prstGeom>
          <a:effectLst>
            <a:glow rad="38100">
              <a:schemeClr val="accent1">
                <a:lumMod val="50000"/>
                <a:alpha val="93000"/>
              </a:scheme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2"/>
              </a:buClr>
              <a:buSzPct val="130000"/>
            </a:pPr>
            <a:r>
              <a:rPr lang="en-US" b="1" dirty="0">
                <a:solidFill>
                  <a:schemeClr val="tx2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Visual Studio 2022</a:t>
            </a: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Development environment for coding and debugging Unity C# scripts.</a:t>
            </a:r>
          </a:p>
          <a:p>
            <a:pPr marL="342900" indent="-34290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171450" indent="-1714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endParaRPr lang="en-IL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12" name="Google Shape;414;p34">
            <a:extLst>
              <a:ext uri="{FF2B5EF4-FFF2-40B4-BE49-F238E27FC236}">
                <a16:creationId xmlns:a16="http://schemas.microsoft.com/office/drawing/2014/main" id="{1948905D-2579-027D-44FC-DD00BE55AB97}"/>
              </a:ext>
            </a:extLst>
          </p:cNvPr>
          <p:cNvSpPr txBox="1">
            <a:spLocks/>
          </p:cNvSpPr>
          <p:nvPr/>
        </p:nvSpPr>
        <p:spPr>
          <a:xfrm>
            <a:off x="5824198" y="2812863"/>
            <a:ext cx="3104061" cy="1352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2"/>
              </a:buClr>
              <a:buSzPct val="130000"/>
            </a:pPr>
            <a:r>
              <a:rPr lang="en-US" b="1" dirty="0">
                <a:solidFill>
                  <a:schemeClr val="tx2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Python (Google Colab)</a:t>
            </a:r>
          </a:p>
          <a:p>
            <a:pPr>
              <a:buClr>
                <a:schemeClr val="tx2"/>
              </a:buClr>
              <a:buSzPct val="130000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Used for data analysis and post-processing of hand movement data (CSV files).</a:t>
            </a:r>
            <a:endParaRPr lang="en-IL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sp>
        <p:nvSpPr>
          <p:cNvPr id="13" name="Google Shape;414;p34">
            <a:extLst>
              <a:ext uri="{FF2B5EF4-FFF2-40B4-BE49-F238E27FC236}">
                <a16:creationId xmlns:a16="http://schemas.microsoft.com/office/drawing/2014/main" id="{1C4A9186-FA9E-E72D-3B24-56300171B991}"/>
              </a:ext>
            </a:extLst>
          </p:cNvPr>
          <p:cNvSpPr txBox="1">
            <a:spLocks/>
          </p:cNvSpPr>
          <p:nvPr/>
        </p:nvSpPr>
        <p:spPr>
          <a:xfrm>
            <a:off x="5572679" y="749036"/>
            <a:ext cx="3338348" cy="1865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2"/>
              </a:buClr>
              <a:buSzPct val="130000"/>
            </a:pPr>
            <a:r>
              <a:rPr lang="en-US" b="1" dirty="0">
                <a:solidFill>
                  <a:schemeClr val="tx2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Unity Game Engine</a:t>
            </a:r>
          </a:p>
          <a:p>
            <a:pPr>
              <a:buClr>
                <a:schemeClr val="tx2"/>
              </a:buClr>
              <a:buSzPct val="130000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  <a:p>
            <a:pPr marL="285750" indent="-2857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For creating the virtual reality environment and simulating hand movement.</a:t>
            </a:r>
          </a:p>
          <a:p>
            <a:pPr marL="285750" indent="-285750"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Neue Haas Grotesk Text Pro" panose="020B0504020202020204" pitchFamily="34" charset="0"/>
                <a:cs typeface="Cascadia Code" panose="020B0609020000020004" pitchFamily="49" charset="0"/>
              </a:rPr>
              <a:t>Integration with the Oculus Quest 2 through the Oculus Integration SDK.</a:t>
            </a:r>
          </a:p>
          <a:p>
            <a:pPr>
              <a:buClr>
                <a:schemeClr val="tx2"/>
              </a:buClr>
              <a:buSzPct val="130000"/>
            </a:pPr>
            <a:endParaRPr lang="en-US" dirty="0">
              <a:solidFill>
                <a:schemeClr val="tx1"/>
              </a:solidFill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pic>
        <p:nvPicPr>
          <p:cNvPr id="16" name="Picture 1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105B8A9-46FC-3035-93E0-A47AA5D22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3056" y="1959682"/>
            <a:ext cx="1972747" cy="1362213"/>
          </a:xfrm>
          <a:prstGeom prst="rect">
            <a:avLst/>
          </a:prstGeom>
          <a:effectLst>
            <a:glow rad="63500">
              <a:schemeClr val="bg2">
                <a:alpha val="40000"/>
              </a:schemeClr>
            </a:glow>
          </a:effectLst>
        </p:spPr>
      </p:pic>
      <p:sp>
        <p:nvSpPr>
          <p:cNvPr id="36" name="Google Shape;413;p34">
            <a:extLst>
              <a:ext uri="{FF2B5EF4-FFF2-40B4-BE49-F238E27FC236}">
                <a16:creationId xmlns:a16="http://schemas.microsoft.com/office/drawing/2014/main" id="{B64038BB-3DAB-BAFB-C82F-0862E019F1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531" y="196715"/>
            <a:ext cx="541269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2"/>
                </a:solidFill>
                <a:effectLst>
                  <a:glow rad="63500">
                    <a:schemeClr val="bg2">
                      <a:alpha val="40000"/>
                    </a:schemeClr>
                  </a:glow>
                </a:effectLst>
                <a:latin typeface="Neue Haas Grotesk Text Pro" panose="020B0504020202020204" pitchFamily="34" charset="0"/>
                <a:cs typeface="Cascadia Code" panose="020B0609020000020004" pitchFamily="49" charset="0"/>
              </a:rPr>
              <a:t>Technologies Used</a:t>
            </a:r>
            <a:endParaRPr lang="en-US" sz="6600" b="1" dirty="0">
              <a:solidFill>
                <a:schemeClr val="bg2"/>
              </a:solidFill>
              <a:effectLst>
                <a:glow rad="63500">
                  <a:schemeClr val="bg2">
                    <a:alpha val="40000"/>
                  </a:schemeClr>
                </a:glow>
              </a:effectLst>
              <a:latin typeface="Neue Haas Grotesk Text Pro" panose="020B0504020202020204" pitchFamily="34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 descr="Discover the Meta Quest 2 VR headset | Official Meta reseller">
            <a:extLst>
              <a:ext uri="{FF2B5EF4-FFF2-40B4-BE49-F238E27FC236}">
                <a16:creationId xmlns:a16="http://schemas.microsoft.com/office/drawing/2014/main" id="{45C5E080-E7DE-4702-572D-A396B98B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25" b="91000" l="9812" r="89785">
                        <a14:foregroundMark x1="67106" y1="69739" x2="67876" y2="74750"/>
                        <a14:foregroundMark x1="65436" y1="58866" x2="66155" y2="63548"/>
                        <a14:foregroundMark x1="65591" y1="59875" x2="65745" y2="60877"/>
                        <a14:foregroundMark x1="67876" y1="74750" x2="73118" y2="78500"/>
                        <a14:foregroundMark x1="36781" y1="89478" x2="33333" y2="80500"/>
                        <a14:foregroundMark x1="33333" y1="80500" x2="35349" y2="70125"/>
                        <a14:foregroundMark x1="83602" y1="75750" x2="81317" y2="75375"/>
                        <a14:foregroundMark x1="52823" y1="9750" x2="47446" y2="9625"/>
                        <a14:backgroundMark x1="71102" y1="65625" x2="76344" y2="66500"/>
                        <a14:backgroundMark x1="77957" y1="37750" x2="77957" y2="37750"/>
                        <a14:backgroundMark x1="77823" y1="38500" x2="77823" y2="38500"/>
                        <a14:backgroundMark x1="21774" y1="38750" x2="21371" y2="38250"/>
                        <a14:backgroundMark x1="22312" y1="39500" x2="22312" y2="39500"/>
                        <a14:backgroundMark x1="66398" y1="65750" x2="67339" y2="65750"/>
                        <a14:backgroundMark x1="67876" y1="65750" x2="66129" y2="65000"/>
                        <a14:backgroundMark x1="66532" y1="66625" x2="66801" y2="68000"/>
                        <a14:backgroundMark x1="66935" y1="67125" x2="67608" y2="69625"/>
                        <a14:backgroundMark x1="66129" y1="64250" x2="66129" y2="62000"/>
                        <a14:backgroundMark x1="66398" y1="64625" x2="66801" y2="62625"/>
                        <a14:backgroundMark x1="68011" y1="70125" x2="66532" y2="63750"/>
                        <a14:backgroundMark x1="37634" y1="90625" x2="36559" y2="90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10" y="731622"/>
            <a:ext cx="865216" cy="930401"/>
          </a:xfrm>
          <a:prstGeom prst="rect">
            <a:avLst/>
          </a:prstGeom>
          <a:noFill/>
          <a:effectLst>
            <a:glow rad="25400">
              <a:srgbClr val="000000">
                <a:alpha val="84706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B8E72C22-A2AC-F3CA-5DDF-0DC96C309F40}"/>
              </a:ext>
            </a:extLst>
          </p:cNvPr>
          <p:cNvGrpSpPr/>
          <p:nvPr/>
        </p:nvGrpSpPr>
        <p:grpSpPr>
          <a:xfrm>
            <a:off x="4899710" y="710637"/>
            <a:ext cx="727318" cy="1021952"/>
            <a:chOff x="1923191" y="2664878"/>
            <a:chExt cx="2850708" cy="3729320"/>
          </a:xfrm>
          <a:effectLst>
            <a:glow rad="25400">
              <a:schemeClr val="accent6">
                <a:lumMod val="50000"/>
                <a:alpha val="85000"/>
              </a:schemeClr>
            </a:glow>
          </a:effectLst>
        </p:grpSpPr>
        <p:pic>
          <p:nvPicPr>
            <p:cNvPr id="1034" name="Picture 10" descr="Petition to bring back the old unity logo : r/Unity3D">
              <a:extLst>
                <a:ext uri="{FF2B5EF4-FFF2-40B4-BE49-F238E27FC236}">
                  <a16:creationId xmlns:a16="http://schemas.microsoft.com/office/drawing/2014/main" id="{1668731D-E38A-E287-B5AF-05B1543444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743"/>
            <a:stretch/>
          </p:blipFill>
          <p:spPr bwMode="auto">
            <a:xfrm>
              <a:off x="2520149" y="2664878"/>
              <a:ext cx="1656792" cy="2501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Petition to bring back the old unity logo : r/Unity3D">
              <a:extLst>
                <a:ext uri="{FF2B5EF4-FFF2-40B4-BE49-F238E27FC236}">
                  <a16:creationId xmlns:a16="http://schemas.microsoft.com/office/drawing/2014/main" id="{C9A85BFD-4BB7-F795-1386-997392F999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95"/>
            <a:stretch/>
          </p:blipFill>
          <p:spPr bwMode="auto">
            <a:xfrm>
              <a:off x="1923191" y="3892801"/>
              <a:ext cx="2850708" cy="2501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Structure your code better in Google Colab with Text and Code Cells | by  Mitesh Parmar | Medium">
            <a:extLst>
              <a:ext uri="{FF2B5EF4-FFF2-40B4-BE49-F238E27FC236}">
                <a16:creationId xmlns:a16="http://schemas.microsoft.com/office/drawing/2014/main" id="{F63EEF05-ECA2-3985-B536-028F57A4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61" b="89498" l="3043" r="97059">
                        <a14:foregroundMark x1="52028" y1="37900" x2="49087" y2="50685"/>
                        <a14:foregroundMark x1="49087" y1="50685" x2="51927" y2="58904"/>
                        <a14:foregroundMark x1="60446" y1="60046" x2="58012" y2="48630"/>
                        <a14:foregroundMark x1="58012" y1="48630" x2="58215" y2="41553"/>
                        <a14:foregroundMark x1="71095" y1="50913" x2="71095" y2="44521"/>
                        <a14:foregroundMark x1="82454" y1="39954" x2="83570" y2="42009"/>
                        <a14:foregroundMark x1="88945" y1="36986" x2="89148" y2="32648"/>
                        <a14:foregroundMark x1="96755" y1="42922" x2="97059" y2="48174"/>
                        <a14:foregroundMark x1="37424" y1="49543" x2="39148" y2="49543"/>
                        <a14:foregroundMark x1="36004" y1="49772" x2="35091" y2="49543"/>
                        <a14:foregroundMark x1="38438" y1="40411" x2="38438" y2="40411"/>
                        <a14:foregroundMark x1="19473" y1="21005" x2="17039" y2="24886"/>
                        <a14:foregroundMark x1="7505" y1="31735" x2="18256" y2="28082"/>
                        <a14:foregroundMark x1="3043" y1="36301" x2="3651" y2="32648"/>
                        <a14:foregroundMark x1="6491" y1="81507" x2="6491" y2="83562"/>
                        <a14:foregroundMark x1="11562" y1="88128" x2="11765" y2="86530"/>
                        <a14:foregroundMark x1="14097" y1="77626" x2="14199" y2="79680"/>
                        <a14:foregroundMark x1="17039" y1="80594" x2="17039" y2="79224"/>
                        <a14:foregroundMark x1="24848" y1="82648" x2="24949" y2="84247"/>
                        <a14:foregroundMark x1="29412" y1="81507" x2="29513" y2="83562"/>
                        <a14:backgroundMark x1="57302" y1="39954" x2="56795" y2="41096"/>
                        <a14:backgroundMark x1="38134" y1="40639" x2="38134" y2="40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35" y="4041980"/>
            <a:ext cx="1415562" cy="628893"/>
          </a:xfrm>
          <a:prstGeom prst="rect">
            <a:avLst/>
          </a:prstGeom>
          <a:noFill/>
          <a:effectLst>
            <a:glow rad="25400">
              <a:srgbClr val="000000">
                <a:alpha val="84706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59;p32">
            <a:extLst>
              <a:ext uri="{FF2B5EF4-FFF2-40B4-BE49-F238E27FC236}">
                <a16:creationId xmlns:a16="http://schemas.microsoft.com/office/drawing/2014/main" id="{06F25B48-EBB8-74EC-2452-B4871B273B23}"/>
              </a:ext>
            </a:extLst>
          </p:cNvPr>
          <p:cNvSpPr/>
          <p:nvPr/>
        </p:nvSpPr>
        <p:spPr>
          <a:xfrm>
            <a:off x="24635" y="4558009"/>
            <a:ext cx="540000" cy="540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6C06C9E3-6EE6-0251-838C-B6E6626E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91" y="3957099"/>
            <a:ext cx="713774" cy="713774"/>
          </a:xfrm>
          <a:prstGeom prst="rect">
            <a:avLst/>
          </a:prstGeom>
          <a:noFill/>
          <a:effectLst>
            <a:glow rad="25400">
              <a:srgbClr val="000000">
                <a:alpha val="84706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61;p32">
            <a:extLst>
              <a:ext uri="{FF2B5EF4-FFF2-40B4-BE49-F238E27FC236}">
                <a16:creationId xmlns:a16="http://schemas.microsoft.com/office/drawing/2014/main" id="{B7A26001-1959-D759-6A5E-35CF4AD0EE9E}"/>
              </a:ext>
            </a:extLst>
          </p:cNvPr>
          <p:cNvSpPr txBox="1">
            <a:spLocks/>
          </p:cNvSpPr>
          <p:nvPr/>
        </p:nvSpPr>
        <p:spPr>
          <a:xfrm>
            <a:off x="-72715" y="46042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accent1"/>
                </a:solidFill>
              </a:rPr>
              <a:t>08</a:t>
            </a:r>
            <a:endParaRPr lang="e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8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C121FAA-BFA5-2C6D-0BC4-C704F238502C}"/>
              </a:ext>
            </a:extLst>
          </p:cNvPr>
          <p:cNvGrpSpPr/>
          <p:nvPr/>
        </p:nvGrpSpPr>
        <p:grpSpPr>
          <a:xfrm>
            <a:off x="-54095" y="4557300"/>
            <a:ext cx="734700" cy="540000"/>
            <a:chOff x="-54095" y="4557300"/>
            <a:chExt cx="734700" cy="540000"/>
          </a:xfrm>
        </p:grpSpPr>
        <p:sp>
          <p:nvSpPr>
            <p:cNvPr id="4" name="Google Shape;361;p32">
              <a:extLst>
                <a:ext uri="{FF2B5EF4-FFF2-40B4-BE49-F238E27FC236}">
                  <a16:creationId xmlns:a16="http://schemas.microsoft.com/office/drawing/2014/main" id="{E1ED890F-FF92-925A-8339-D311B592D286}"/>
                </a:ext>
              </a:extLst>
            </p:cNvPr>
            <p:cNvSpPr txBox="1">
              <a:spLocks/>
            </p:cNvSpPr>
            <p:nvPr/>
          </p:nvSpPr>
          <p:spPr>
            <a:xfrm>
              <a:off x="-54095" y="4603500"/>
              <a:ext cx="734700" cy="447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2400" b="1" dirty="0">
                  <a:solidFill>
                    <a:schemeClr val="accent1"/>
                  </a:solidFill>
                </a:rPr>
                <a:t>12</a:t>
              </a:r>
              <a:endParaRPr lang="en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359;p32">
              <a:extLst>
                <a:ext uri="{FF2B5EF4-FFF2-40B4-BE49-F238E27FC236}">
                  <a16:creationId xmlns:a16="http://schemas.microsoft.com/office/drawing/2014/main" id="{D83DF8E5-9485-3660-3DAE-72D35A471409}"/>
                </a:ext>
              </a:extLst>
            </p:cNvPr>
            <p:cNvSpPr/>
            <p:nvPr/>
          </p:nvSpPr>
          <p:spPr>
            <a:xfrm>
              <a:off x="43255" y="4557300"/>
              <a:ext cx="540000" cy="540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Online Media 1" title="DEMO NNR VR Swimming using Unity">
            <a:hlinkClick r:id="" action="ppaction://media"/>
            <a:extLst>
              <a:ext uri="{FF2B5EF4-FFF2-40B4-BE49-F238E27FC236}">
                <a16:creationId xmlns:a16="http://schemas.microsoft.com/office/drawing/2014/main" id="{8AEC6293-2D7E-714C-C0D6-FBE424DEC8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7955" y="148223"/>
            <a:ext cx="8068749" cy="4558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rtual Reality Game Pitch Deck by Slidesgo">
  <a:themeElements>
    <a:clrScheme name="Simple Light">
      <a:dk1>
        <a:srgbClr val="FDFBFB"/>
      </a:dk1>
      <a:lt1>
        <a:srgbClr val="302673"/>
      </a:lt1>
      <a:dk2>
        <a:srgbClr val="00FFFF"/>
      </a:dk2>
      <a:lt2>
        <a:srgbClr val="F1E017"/>
      </a:lt2>
      <a:accent1>
        <a:srgbClr val="F638A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DFB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1082</Words>
  <Application>Microsoft Office PowerPoint</Application>
  <PresentationFormat>On-screen Show (16:9)</PresentationFormat>
  <Paragraphs>210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Krona One</vt:lpstr>
      <vt:lpstr>Anaheim</vt:lpstr>
      <vt:lpstr>Cambria Math</vt:lpstr>
      <vt:lpstr>Bebas Neue</vt:lpstr>
      <vt:lpstr>Arial</vt:lpstr>
      <vt:lpstr>Epilogue</vt:lpstr>
      <vt:lpstr>Neue Haas Grotesk Text Pro</vt:lpstr>
      <vt:lpstr>PT Sans</vt:lpstr>
      <vt:lpstr>Virtual Reality Game Pitch Deck by Slidesgo</vt:lpstr>
      <vt:lpstr>Capstone Project Phase B  24-1-D-28</vt:lpstr>
      <vt:lpstr>TABLE OF CONTENTS</vt:lpstr>
      <vt:lpstr>Introduction </vt:lpstr>
      <vt:lpstr>Motivation</vt:lpstr>
      <vt:lpstr>System Requirements</vt:lpstr>
      <vt:lpstr>Our Solution</vt:lpstr>
      <vt:lpstr>CSV file analysis algorithm </vt:lpstr>
      <vt:lpstr>Technologies Used</vt:lpstr>
      <vt:lpstr>PowerPoint Presentation</vt:lpstr>
      <vt:lpstr>Test Plan</vt:lpstr>
      <vt:lpstr>Results</vt:lpstr>
      <vt:lpstr>Results</vt:lpstr>
      <vt:lpstr>Results</vt:lpstr>
      <vt:lpstr>Results</vt:lpstr>
      <vt:lpstr>PowerPoint Presentation</vt:lpstr>
      <vt:lpstr>PowerPoint Presentation</vt:lpstr>
      <vt:lpstr>Future Work</vt:lpstr>
      <vt:lpstr>Any Questions?</vt:lpstr>
      <vt:lpstr>Thank You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מיכאל מלכה</cp:lastModifiedBy>
  <cp:revision>91</cp:revision>
  <dcterms:modified xsi:type="dcterms:W3CDTF">2024-11-11T21:14:24Z</dcterms:modified>
</cp:coreProperties>
</file>